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8"/>
    <p:sldMasterId id="2147483691" r:id="rId19"/>
  </p:sldMasterIdLst>
  <p:notesMasterIdLst>
    <p:notesMasterId r:id="rId42"/>
  </p:notesMasterIdLst>
  <p:sldIdLst>
    <p:sldId id="258" r:id="rId20"/>
    <p:sldId id="299" r:id="rId21"/>
    <p:sldId id="345" r:id="rId22"/>
    <p:sldId id="343" r:id="rId23"/>
    <p:sldId id="341" r:id="rId24"/>
    <p:sldId id="332" r:id="rId25"/>
    <p:sldId id="318" r:id="rId26"/>
    <p:sldId id="328" r:id="rId27"/>
    <p:sldId id="316" r:id="rId28"/>
    <p:sldId id="333" r:id="rId29"/>
    <p:sldId id="335" r:id="rId30"/>
    <p:sldId id="330" r:id="rId31"/>
    <p:sldId id="337" r:id="rId32"/>
    <p:sldId id="336" r:id="rId33"/>
    <p:sldId id="329" r:id="rId34"/>
    <p:sldId id="308" r:id="rId35"/>
    <p:sldId id="340" r:id="rId36"/>
    <p:sldId id="342" r:id="rId37"/>
    <p:sldId id="339" r:id="rId38"/>
    <p:sldId id="331" r:id="rId39"/>
    <p:sldId id="346" r:id="rId40"/>
    <p:sldId id="312" r:id="rId41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F4161A9-51A9-4398-97A1-9EB4921E8592}">
          <p14:sldIdLst>
            <p14:sldId id="258"/>
            <p14:sldId id="299"/>
            <p14:sldId id="345"/>
          </p14:sldIdLst>
        </p14:section>
        <p14:section name="Untitled Section" id="{361152E7-8A03-4D04-9D43-746B0FC2F619}">
          <p14:sldIdLst>
            <p14:sldId id="343"/>
            <p14:sldId id="341"/>
            <p14:sldId id="332"/>
            <p14:sldId id="318"/>
            <p14:sldId id="328"/>
            <p14:sldId id="316"/>
            <p14:sldId id="333"/>
            <p14:sldId id="335"/>
            <p14:sldId id="330"/>
            <p14:sldId id="337"/>
            <p14:sldId id="336"/>
            <p14:sldId id="329"/>
            <p14:sldId id="308"/>
            <p14:sldId id="340"/>
            <p14:sldId id="342"/>
            <p14:sldId id="339"/>
            <p14:sldId id="331"/>
            <p14:sldId id="346"/>
            <p14:sldId id="31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turuku, Dr. Peter - bzv" initials="GDP-b" lastIdx="3" clrIdx="0"/>
  <p:cmAuthor id="1" name="Myrtille Montaud" initials="MM" lastIdx="3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6917" autoAdjust="0"/>
  </p:normalViewPr>
  <p:slideViewPr>
    <p:cSldViewPr>
      <p:cViewPr varScale="1">
        <p:scale>
          <a:sx n="106" d="100"/>
          <a:sy n="106" d="100"/>
        </p:scale>
        <p:origin x="115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15034"/>
    </p:cViewPr>
  </p:sorterViewPr>
  <p:notesViewPr>
    <p:cSldViewPr>
      <p:cViewPr varScale="1">
        <p:scale>
          <a:sx n="62" d="100"/>
          <a:sy n="62" d="100"/>
        </p:scale>
        <p:origin x="-3288" y="-77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Master" Target="slideMasters/slideMaster1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10" Type="http://schemas.openxmlformats.org/officeDocument/2006/relationships/customXml" Target="../customXml/item10.xml"/><Relationship Id="rId19" Type="http://schemas.openxmlformats.org/officeDocument/2006/relationships/slideMaster" Target="slideMasters/slideMaster2.xml"/><Relationship Id="rId31" Type="http://schemas.openxmlformats.org/officeDocument/2006/relationships/slide" Target="slides/slide12.xml"/><Relationship Id="rId44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commentAuthors" Target="commentAuthors.xml"/><Relationship Id="rId48" Type="http://schemas.microsoft.com/office/2015/10/relationships/revisionInfo" Target="revisionInfo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EDFD3-A829-4E98-A385-5A631346F3A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13D23F-1CAB-41C4-9174-247E56E465F4}">
      <dgm:prSet phldrT="[Text]"/>
      <dgm:spPr/>
      <dgm:t>
        <a:bodyPr/>
        <a:lstStyle/>
        <a:p>
          <a:r>
            <a:rPr lang="en-GB" dirty="0" err="1"/>
            <a:t>Prévenir</a:t>
          </a:r>
          <a:r>
            <a:rPr lang="en-GB" dirty="0"/>
            <a:t> </a:t>
          </a:r>
        </a:p>
      </dgm:t>
    </dgm:pt>
    <dgm:pt modelId="{FD08AE22-2CE8-4358-96CA-067A43AFFDDA}" type="parTrans" cxnId="{F22C5876-3284-453B-A854-FB799DAFAC5F}">
      <dgm:prSet/>
      <dgm:spPr/>
      <dgm:t>
        <a:bodyPr/>
        <a:lstStyle/>
        <a:p>
          <a:endParaRPr lang="en-GB"/>
        </a:p>
      </dgm:t>
    </dgm:pt>
    <dgm:pt modelId="{FA3F7C98-F921-4F89-9E41-39A195EF232E}" type="sibTrans" cxnId="{F22C5876-3284-453B-A854-FB799DAFAC5F}">
      <dgm:prSet/>
      <dgm:spPr/>
      <dgm:t>
        <a:bodyPr/>
        <a:lstStyle/>
        <a:p>
          <a:endParaRPr lang="en-GB"/>
        </a:p>
      </dgm:t>
    </dgm:pt>
    <dgm:pt modelId="{C9B8CDB5-C236-4438-BCC8-6DE2F7CA669E}">
      <dgm:prSet phldrT="[Text]"/>
      <dgm:spPr/>
      <dgm:t>
        <a:bodyPr/>
        <a:lstStyle/>
        <a:p>
          <a:r>
            <a:rPr lang="en-GB" dirty="0"/>
            <a:t>Évaluation des risques</a:t>
          </a:r>
        </a:p>
      </dgm:t>
    </dgm:pt>
    <dgm:pt modelId="{B888BD41-7B17-400C-9629-28BE260F7704}" type="parTrans" cxnId="{4B909B83-03A1-40E4-805D-039209542C71}">
      <dgm:prSet/>
      <dgm:spPr/>
      <dgm:t>
        <a:bodyPr/>
        <a:lstStyle/>
        <a:p>
          <a:endParaRPr lang="en-GB"/>
        </a:p>
      </dgm:t>
    </dgm:pt>
    <dgm:pt modelId="{7A365A76-981A-42E5-894A-7517B381D9A4}" type="sibTrans" cxnId="{4B909B83-03A1-40E4-805D-039209542C71}">
      <dgm:prSet/>
      <dgm:spPr/>
      <dgm:t>
        <a:bodyPr/>
        <a:lstStyle/>
        <a:p>
          <a:endParaRPr lang="en-GB"/>
        </a:p>
      </dgm:t>
    </dgm:pt>
    <dgm:pt modelId="{0275D71C-3B42-46CC-999F-CDA1E21B0076}">
      <dgm:prSet phldrT="[Text]"/>
      <dgm:spPr/>
      <dgm:t>
        <a:bodyPr/>
        <a:lstStyle/>
        <a:p>
          <a:r>
            <a:rPr lang="en-GB" dirty="0"/>
            <a:t>Immunisations </a:t>
          </a:r>
        </a:p>
      </dgm:t>
    </dgm:pt>
    <dgm:pt modelId="{C893A3E9-D62B-4E84-8E45-977FAA64E4C9}" type="parTrans" cxnId="{8DAA39D8-48CC-4C6A-8BDF-657B7F234310}">
      <dgm:prSet/>
      <dgm:spPr/>
      <dgm:t>
        <a:bodyPr/>
        <a:lstStyle/>
        <a:p>
          <a:endParaRPr lang="en-GB"/>
        </a:p>
      </dgm:t>
    </dgm:pt>
    <dgm:pt modelId="{D05BD696-C1E7-4B02-95E2-87066A59152E}" type="sibTrans" cxnId="{8DAA39D8-48CC-4C6A-8BDF-657B7F234310}">
      <dgm:prSet/>
      <dgm:spPr/>
      <dgm:t>
        <a:bodyPr/>
        <a:lstStyle/>
        <a:p>
          <a:endParaRPr lang="en-GB"/>
        </a:p>
      </dgm:t>
    </dgm:pt>
    <dgm:pt modelId="{E398DEF8-C015-4C9F-9924-4CF7343DE5FE}">
      <dgm:prSet phldrT="[Text]"/>
      <dgm:spPr/>
      <dgm:t>
        <a:bodyPr/>
        <a:lstStyle/>
        <a:p>
          <a:r>
            <a:rPr lang="en-GB" dirty="0"/>
            <a:t>Détecter</a:t>
          </a:r>
        </a:p>
      </dgm:t>
    </dgm:pt>
    <dgm:pt modelId="{E0062810-0885-4119-BE33-8C4F32EDC55B}" type="parTrans" cxnId="{3877ABCF-F81B-4D30-8880-C388E91E50B9}">
      <dgm:prSet/>
      <dgm:spPr/>
      <dgm:t>
        <a:bodyPr/>
        <a:lstStyle/>
        <a:p>
          <a:endParaRPr lang="en-GB"/>
        </a:p>
      </dgm:t>
    </dgm:pt>
    <dgm:pt modelId="{FB47FD30-E8F5-428C-B1B1-7C284B338AA1}" type="sibTrans" cxnId="{3877ABCF-F81B-4D30-8880-C388E91E50B9}">
      <dgm:prSet/>
      <dgm:spPr/>
      <dgm:t>
        <a:bodyPr/>
        <a:lstStyle/>
        <a:p>
          <a:endParaRPr lang="en-GB"/>
        </a:p>
      </dgm:t>
    </dgm:pt>
    <dgm:pt modelId="{94668205-46DE-4AD1-ADEB-0C951A3150C0}">
      <dgm:prSet phldrT="[Text]"/>
      <dgm:spPr/>
      <dgm:t>
        <a:bodyPr/>
        <a:lstStyle/>
        <a:p>
          <a:r>
            <a:rPr lang="en-GB" dirty="0"/>
            <a:t>Conditions des priorités en termes de surveillance </a:t>
          </a:r>
        </a:p>
      </dgm:t>
    </dgm:pt>
    <dgm:pt modelId="{1C323C5F-A136-41FA-ADB3-EAED926D55EE}" type="parTrans" cxnId="{038D02C6-E179-48FC-8F6B-5950B04A9FD2}">
      <dgm:prSet/>
      <dgm:spPr/>
      <dgm:t>
        <a:bodyPr/>
        <a:lstStyle/>
        <a:p>
          <a:endParaRPr lang="en-GB"/>
        </a:p>
      </dgm:t>
    </dgm:pt>
    <dgm:pt modelId="{303C2324-2B39-4254-BE3F-93A5D97E4C34}" type="sibTrans" cxnId="{038D02C6-E179-48FC-8F6B-5950B04A9FD2}">
      <dgm:prSet/>
      <dgm:spPr/>
      <dgm:t>
        <a:bodyPr/>
        <a:lstStyle/>
        <a:p>
          <a:endParaRPr lang="en-GB"/>
        </a:p>
      </dgm:t>
    </dgm:pt>
    <dgm:pt modelId="{BC0E7490-F1E5-4462-AD01-5B9A4559940E}">
      <dgm:prSet phldrT="[Text]"/>
      <dgm:spPr/>
      <dgm:t>
        <a:bodyPr/>
        <a:lstStyle/>
        <a:p>
          <a:r>
            <a:rPr lang="en-GB" dirty="0"/>
            <a:t>Analyse des tendances </a:t>
          </a:r>
          <a:r>
            <a:rPr lang="en-GB" dirty="0" err="1"/>
            <a:t>épidémiologiques</a:t>
          </a:r>
          <a:r>
            <a:rPr lang="en-GB" dirty="0"/>
            <a:t> </a:t>
          </a:r>
        </a:p>
      </dgm:t>
    </dgm:pt>
    <dgm:pt modelId="{D796B988-9EE5-48D3-BED0-F8514D5E977A}" type="parTrans" cxnId="{0B3C41AB-E0AE-455F-844A-87C51E7E4C7A}">
      <dgm:prSet/>
      <dgm:spPr/>
      <dgm:t>
        <a:bodyPr/>
        <a:lstStyle/>
        <a:p>
          <a:endParaRPr lang="en-GB"/>
        </a:p>
      </dgm:t>
    </dgm:pt>
    <dgm:pt modelId="{6801191C-4098-46F6-9422-6DC0D2E639E3}" type="sibTrans" cxnId="{0B3C41AB-E0AE-455F-844A-87C51E7E4C7A}">
      <dgm:prSet/>
      <dgm:spPr/>
      <dgm:t>
        <a:bodyPr/>
        <a:lstStyle/>
        <a:p>
          <a:endParaRPr lang="en-GB"/>
        </a:p>
      </dgm:t>
    </dgm:pt>
    <dgm:pt modelId="{917F12D7-9ACA-46B0-9564-A211589126BA}">
      <dgm:prSet phldrT="[Text]"/>
      <dgm:spPr/>
      <dgm:t>
        <a:bodyPr/>
        <a:lstStyle/>
        <a:p>
          <a:r>
            <a:rPr lang="en-GB" dirty="0" err="1"/>
            <a:t>Riposter</a:t>
          </a:r>
          <a:r>
            <a:rPr lang="en-GB" dirty="0"/>
            <a:t> </a:t>
          </a:r>
        </a:p>
      </dgm:t>
    </dgm:pt>
    <dgm:pt modelId="{D46CD67B-FC2B-47F9-9E1F-832E8F5074FF}" type="parTrans" cxnId="{E71106A1-3AFD-448A-8B22-A41C8AC1B58F}">
      <dgm:prSet/>
      <dgm:spPr/>
      <dgm:t>
        <a:bodyPr/>
        <a:lstStyle/>
        <a:p>
          <a:endParaRPr lang="en-GB"/>
        </a:p>
      </dgm:t>
    </dgm:pt>
    <dgm:pt modelId="{CA3634B3-68DD-4033-8C1D-961F162EEF2E}" type="sibTrans" cxnId="{E71106A1-3AFD-448A-8B22-A41C8AC1B58F}">
      <dgm:prSet/>
      <dgm:spPr/>
      <dgm:t>
        <a:bodyPr/>
        <a:lstStyle/>
        <a:p>
          <a:endParaRPr lang="en-GB"/>
        </a:p>
      </dgm:t>
    </dgm:pt>
    <dgm:pt modelId="{A235401D-7111-40D1-AE28-EA4F0E5460C3}">
      <dgm:prSet phldrT="[Text]"/>
      <dgm:spPr/>
      <dgm:t>
        <a:bodyPr/>
        <a:lstStyle/>
        <a:p>
          <a:r>
            <a:rPr lang="en-GB" dirty="0"/>
            <a:t>Cadre de coordination national</a:t>
          </a:r>
        </a:p>
      </dgm:t>
    </dgm:pt>
    <dgm:pt modelId="{8FEF6151-DA43-42B7-9FCF-2C24902348A9}" type="parTrans" cxnId="{B1C8504F-6D1D-41A2-B31C-450D786DA46B}">
      <dgm:prSet/>
      <dgm:spPr/>
      <dgm:t>
        <a:bodyPr/>
        <a:lstStyle/>
        <a:p>
          <a:endParaRPr lang="en-GB"/>
        </a:p>
      </dgm:t>
    </dgm:pt>
    <dgm:pt modelId="{74023799-2A4C-47AC-9AF8-3540101BF63C}" type="sibTrans" cxnId="{B1C8504F-6D1D-41A2-B31C-450D786DA46B}">
      <dgm:prSet/>
      <dgm:spPr/>
      <dgm:t>
        <a:bodyPr/>
        <a:lstStyle/>
        <a:p>
          <a:endParaRPr lang="en-GB"/>
        </a:p>
      </dgm:t>
    </dgm:pt>
    <dgm:pt modelId="{B2BCA106-F55C-4963-81BB-18210F4E28CE}">
      <dgm:prSet phldrT="[Text]"/>
      <dgm:spPr/>
      <dgm:t>
        <a:bodyPr/>
        <a:lstStyle/>
        <a:p>
          <a:r>
            <a:rPr lang="en-GB" dirty="0"/>
            <a:t>Équipes d’intervention rapide </a:t>
          </a:r>
        </a:p>
      </dgm:t>
    </dgm:pt>
    <dgm:pt modelId="{6AE6A879-7CF3-42B1-801D-C0FD4F917A6D}" type="parTrans" cxnId="{63BA6C97-DE91-4567-ADC2-97E985AFCEAD}">
      <dgm:prSet/>
      <dgm:spPr/>
      <dgm:t>
        <a:bodyPr/>
        <a:lstStyle/>
        <a:p>
          <a:endParaRPr lang="en-GB"/>
        </a:p>
      </dgm:t>
    </dgm:pt>
    <dgm:pt modelId="{015E4CB9-8750-4E22-A34A-44185B6CDB79}" type="sibTrans" cxnId="{63BA6C97-DE91-4567-ADC2-97E985AFCEAD}">
      <dgm:prSet/>
      <dgm:spPr/>
      <dgm:t>
        <a:bodyPr/>
        <a:lstStyle/>
        <a:p>
          <a:endParaRPr lang="en-GB"/>
        </a:p>
      </dgm:t>
    </dgm:pt>
    <dgm:pt modelId="{A31DC6A2-1CE3-4BB7-A04A-F13E6E370117}">
      <dgm:prSet phldrT="[Text]"/>
      <dgm:spPr/>
      <dgm:t>
        <a:bodyPr/>
        <a:lstStyle/>
        <a:p>
          <a:r>
            <a:rPr lang="en-GB" dirty="0"/>
            <a:t>Réduction du nombre et de l’ampleur des </a:t>
          </a:r>
          <a:r>
            <a:rPr lang="en-GB" dirty="0" err="1"/>
            <a:t>flambées</a:t>
          </a:r>
          <a:endParaRPr lang="en-GB" dirty="0"/>
        </a:p>
      </dgm:t>
    </dgm:pt>
    <dgm:pt modelId="{B6B891AA-C11A-4809-BB7B-5B058F6A0408}" type="parTrans" cxnId="{E1588BF2-266D-45B4-A116-68703987E3A1}">
      <dgm:prSet/>
      <dgm:spPr/>
      <dgm:t>
        <a:bodyPr/>
        <a:lstStyle/>
        <a:p>
          <a:endParaRPr lang="en-GB"/>
        </a:p>
      </dgm:t>
    </dgm:pt>
    <dgm:pt modelId="{7F7FCB80-4F57-444F-B03A-796992E4B60A}" type="sibTrans" cxnId="{E1588BF2-266D-45B4-A116-68703987E3A1}">
      <dgm:prSet/>
      <dgm:spPr/>
      <dgm:t>
        <a:bodyPr/>
        <a:lstStyle/>
        <a:p>
          <a:endParaRPr lang="en-GB"/>
        </a:p>
      </dgm:t>
    </dgm:pt>
    <dgm:pt modelId="{2D3B9B77-1261-4DC7-A503-A986394A80B3}">
      <dgm:prSet phldrT="[Text]"/>
      <dgm:spPr/>
      <dgm:t>
        <a:bodyPr/>
        <a:lstStyle/>
        <a:p>
          <a:r>
            <a:rPr lang="en-GB" dirty="0"/>
            <a:t>Renforcement des </a:t>
          </a:r>
          <a:r>
            <a:rPr lang="en-GB" dirty="0" err="1"/>
            <a:t>capacités</a:t>
          </a:r>
          <a:r>
            <a:rPr lang="en-GB" dirty="0"/>
            <a:t> du personnel sanitaire </a:t>
          </a:r>
        </a:p>
      </dgm:t>
    </dgm:pt>
    <dgm:pt modelId="{5B0528F9-1B23-440C-8685-F3CE2599AB2E}" type="parTrans" cxnId="{2AA126EA-C26F-44D8-849D-1879C24C04E2}">
      <dgm:prSet/>
      <dgm:spPr/>
      <dgm:t>
        <a:bodyPr/>
        <a:lstStyle/>
        <a:p>
          <a:endParaRPr lang="en-GB"/>
        </a:p>
      </dgm:t>
    </dgm:pt>
    <dgm:pt modelId="{6C10DDC4-805A-4C53-86AD-9A10E1F9B624}" type="sibTrans" cxnId="{2AA126EA-C26F-44D8-849D-1879C24C04E2}">
      <dgm:prSet/>
      <dgm:spPr/>
      <dgm:t>
        <a:bodyPr/>
        <a:lstStyle/>
        <a:p>
          <a:endParaRPr lang="en-GB"/>
        </a:p>
      </dgm:t>
    </dgm:pt>
    <dgm:pt modelId="{B435B0D4-B0D6-46F9-BEC3-DD10BFFDAF8C}">
      <dgm:prSet phldrT="[Text]"/>
      <dgm:spPr/>
      <dgm:t>
        <a:bodyPr/>
        <a:lstStyle/>
        <a:p>
          <a:endParaRPr lang="en-GB" dirty="0"/>
        </a:p>
      </dgm:t>
    </dgm:pt>
    <dgm:pt modelId="{E2A955B2-F2DE-4229-8277-917DA23638EC}" type="parTrans" cxnId="{F7579A7C-1CB0-4E4D-84B0-289D802D9459}">
      <dgm:prSet/>
      <dgm:spPr/>
      <dgm:t>
        <a:bodyPr/>
        <a:lstStyle/>
        <a:p>
          <a:endParaRPr lang="en-GB"/>
        </a:p>
      </dgm:t>
    </dgm:pt>
    <dgm:pt modelId="{DDFB7935-B604-4F42-9895-0D7CE234CD72}" type="sibTrans" cxnId="{F7579A7C-1CB0-4E4D-84B0-289D802D9459}">
      <dgm:prSet/>
      <dgm:spPr/>
      <dgm:t>
        <a:bodyPr/>
        <a:lstStyle/>
        <a:p>
          <a:endParaRPr lang="en-GB"/>
        </a:p>
      </dgm:t>
    </dgm:pt>
    <dgm:pt modelId="{446BBDFA-9750-48C4-99C8-8D1F0689D862}">
      <dgm:prSet phldrT="[Text]"/>
      <dgm:spPr/>
      <dgm:t>
        <a:bodyPr/>
        <a:lstStyle/>
        <a:p>
          <a:r>
            <a:rPr lang="en-GB" dirty="0"/>
            <a:t>Surveillance de la résistance </a:t>
          </a:r>
          <a:r>
            <a:rPr lang="en-GB"/>
            <a:t>antimicrobienne </a:t>
          </a:r>
          <a:endParaRPr lang="en-GB" dirty="0"/>
        </a:p>
      </dgm:t>
    </dgm:pt>
    <dgm:pt modelId="{83B31338-72C9-4483-B7B0-ECB2F84A72C3}" type="parTrans" cxnId="{D9336F2F-AB19-4997-A816-E560C88225A7}">
      <dgm:prSet/>
      <dgm:spPr/>
      <dgm:t>
        <a:bodyPr/>
        <a:lstStyle/>
        <a:p>
          <a:endParaRPr lang="en-GB"/>
        </a:p>
      </dgm:t>
    </dgm:pt>
    <dgm:pt modelId="{DC42DFAE-3E72-4C1E-AB1A-38EF99081501}" type="sibTrans" cxnId="{D9336F2F-AB19-4997-A816-E560C88225A7}">
      <dgm:prSet/>
      <dgm:spPr/>
      <dgm:t>
        <a:bodyPr/>
        <a:lstStyle/>
        <a:p>
          <a:endParaRPr lang="en-GB"/>
        </a:p>
      </dgm:t>
    </dgm:pt>
    <dgm:pt modelId="{8F7979A5-74B0-4F60-8331-D2CE4CEC3E05}">
      <dgm:prSet phldrT="[Text]"/>
      <dgm:spPr/>
      <dgm:t>
        <a:bodyPr/>
        <a:lstStyle/>
        <a:p>
          <a:endParaRPr lang="en-GB" dirty="0"/>
        </a:p>
      </dgm:t>
    </dgm:pt>
    <dgm:pt modelId="{AF3B401D-087F-45CE-B9FC-398C825B8760}" type="parTrans" cxnId="{BA0FD092-6BDD-4AC0-85E5-D77013069725}">
      <dgm:prSet/>
      <dgm:spPr/>
      <dgm:t>
        <a:bodyPr/>
        <a:lstStyle/>
        <a:p>
          <a:endParaRPr lang="en-GB"/>
        </a:p>
      </dgm:t>
    </dgm:pt>
    <dgm:pt modelId="{7D642EAD-61B2-4986-BFC8-265AB71DEB53}" type="sibTrans" cxnId="{BA0FD092-6BDD-4AC0-85E5-D77013069725}">
      <dgm:prSet/>
      <dgm:spPr/>
      <dgm:t>
        <a:bodyPr/>
        <a:lstStyle/>
        <a:p>
          <a:endParaRPr lang="en-GB"/>
        </a:p>
      </dgm:t>
    </dgm:pt>
    <dgm:pt modelId="{C2B88B11-E618-41AB-9292-556BB09AF9AC}" type="pres">
      <dgm:prSet presAssocID="{26CEDFD3-A829-4E98-A385-5A631346F3AC}" presName="linearFlow" presStyleCnt="0">
        <dgm:presLayoutVars>
          <dgm:dir/>
          <dgm:animLvl val="lvl"/>
          <dgm:resizeHandles val="exact"/>
        </dgm:presLayoutVars>
      </dgm:prSet>
      <dgm:spPr/>
    </dgm:pt>
    <dgm:pt modelId="{E8F54BBA-FF76-4A5D-848E-5A8836468EF5}" type="pres">
      <dgm:prSet presAssocID="{0213D23F-1CAB-41C4-9174-247E56E465F4}" presName="composite" presStyleCnt="0"/>
      <dgm:spPr/>
    </dgm:pt>
    <dgm:pt modelId="{26864082-F4BA-4E14-B441-5940F72FCA58}" type="pres">
      <dgm:prSet presAssocID="{0213D23F-1CAB-41C4-9174-247E56E465F4}" presName="parentText" presStyleLbl="alignNode1" presStyleIdx="0" presStyleCnt="3" custLinFactNeighborX="-767" custLinFactNeighborY="2864">
        <dgm:presLayoutVars>
          <dgm:chMax val="1"/>
          <dgm:bulletEnabled val="1"/>
        </dgm:presLayoutVars>
      </dgm:prSet>
      <dgm:spPr/>
    </dgm:pt>
    <dgm:pt modelId="{AEDDC5EB-D473-4E9B-B72D-7F33F1D15743}" type="pres">
      <dgm:prSet presAssocID="{0213D23F-1CAB-41C4-9174-247E56E465F4}" presName="descendantText" presStyleLbl="alignAcc1" presStyleIdx="0" presStyleCnt="3">
        <dgm:presLayoutVars>
          <dgm:bulletEnabled val="1"/>
        </dgm:presLayoutVars>
      </dgm:prSet>
      <dgm:spPr/>
    </dgm:pt>
    <dgm:pt modelId="{47E73053-A468-4A98-A42B-A478358ED232}" type="pres">
      <dgm:prSet presAssocID="{FA3F7C98-F921-4F89-9E41-39A195EF232E}" presName="sp" presStyleCnt="0"/>
      <dgm:spPr/>
    </dgm:pt>
    <dgm:pt modelId="{4743236D-9C97-4D0A-9745-1BC267218660}" type="pres">
      <dgm:prSet presAssocID="{E398DEF8-C015-4C9F-9924-4CF7343DE5FE}" presName="composite" presStyleCnt="0"/>
      <dgm:spPr/>
    </dgm:pt>
    <dgm:pt modelId="{ACC8AAA1-4BB1-4CB4-976B-621CC25ACB42}" type="pres">
      <dgm:prSet presAssocID="{E398DEF8-C015-4C9F-9924-4CF7343DE5F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5DFA32F4-CA3F-4E46-9262-46ECCA68D920}" type="pres">
      <dgm:prSet presAssocID="{E398DEF8-C015-4C9F-9924-4CF7343DE5FE}" presName="descendantText" presStyleLbl="alignAcc1" presStyleIdx="1" presStyleCnt="3">
        <dgm:presLayoutVars>
          <dgm:bulletEnabled val="1"/>
        </dgm:presLayoutVars>
      </dgm:prSet>
      <dgm:spPr/>
    </dgm:pt>
    <dgm:pt modelId="{3137A7A3-AFD6-437D-8FB0-E53CB03F9223}" type="pres">
      <dgm:prSet presAssocID="{FB47FD30-E8F5-428C-B1B1-7C284B338AA1}" presName="sp" presStyleCnt="0"/>
      <dgm:spPr/>
    </dgm:pt>
    <dgm:pt modelId="{84BA2DF5-30CF-4BB9-AAE4-4DA1E67FC620}" type="pres">
      <dgm:prSet presAssocID="{917F12D7-9ACA-46B0-9564-A211589126BA}" presName="composite" presStyleCnt="0"/>
      <dgm:spPr/>
    </dgm:pt>
    <dgm:pt modelId="{A33A65E2-BD13-4C62-A254-849904ED9CA2}" type="pres">
      <dgm:prSet presAssocID="{917F12D7-9ACA-46B0-9564-A211589126BA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FD6E677A-ED5D-4B73-82DD-04FDDB82659D}" type="pres">
      <dgm:prSet presAssocID="{917F12D7-9ACA-46B0-9564-A211589126BA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764AE0E-E60B-41D4-A8C2-DC2C0F8704E0}" type="presOf" srcId="{BC0E7490-F1E5-4462-AD01-5B9A4559940E}" destId="{5DFA32F4-CA3F-4E46-9262-46ECCA68D920}" srcOrd="0" destOrd="1" presId="urn:microsoft.com/office/officeart/2005/8/layout/chevron2"/>
    <dgm:cxn modelId="{49F6BB0E-E6F4-4DC6-8155-4179639DF092}" type="presOf" srcId="{B435B0D4-B0D6-46F9-BEC3-DD10BFFDAF8C}" destId="{FD6E677A-ED5D-4B73-82DD-04FDDB82659D}" srcOrd="0" destOrd="3" presId="urn:microsoft.com/office/officeart/2005/8/layout/chevron2"/>
    <dgm:cxn modelId="{E697141E-5190-4A4E-B6D4-30EEBC46AC2C}" type="presOf" srcId="{8F7979A5-74B0-4F60-8331-D2CE4CEC3E05}" destId="{FD6E677A-ED5D-4B73-82DD-04FDDB82659D}" srcOrd="0" destOrd="2" presId="urn:microsoft.com/office/officeart/2005/8/layout/chevron2"/>
    <dgm:cxn modelId="{2602C620-0D5C-407B-BC74-71ECDDF79B30}" type="presOf" srcId="{B2BCA106-F55C-4963-81BB-18210F4E28CE}" destId="{FD6E677A-ED5D-4B73-82DD-04FDDB82659D}" srcOrd="0" destOrd="1" presId="urn:microsoft.com/office/officeart/2005/8/layout/chevron2"/>
    <dgm:cxn modelId="{D9336F2F-AB19-4997-A816-E560C88225A7}" srcId="{0213D23F-1CAB-41C4-9174-247E56E465F4}" destId="{446BBDFA-9750-48C4-99C8-8D1F0689D862}" srcOrd="1" destOrd="0" parTransId="{83B31338-72C9-4483-B7B0-ECB2F84A72C3}" sibTransId="{DC42DFAE-3E72-4C1E-AB1A-38EF99081501}"/>
    <dgm:cxn modelId="{5C334E62-41A8-49FA-B26B-34A6AFBEA502}" type="presOf" srcId="{94668205-46DE-4AD1-ADEB-0C951A3150C0}" destId="{5DFA32F4-CA3F-4E46-9262-46ECCA68D920}" srcOrd="0" destOrd="0" presId="urn:microsoft.com/office/officeart/2005/8/layout/chevron2"/>
    <dgm:cxn modelId="{F430C36B-AAE2-4764-9102-D59BC0A2780E}" type="presOf" srcId="{2D3B9B77-1261-4DC7-A503-A986394A80B3}" destId="{5DFA32F4-CA3F-4E46-9262-46ECCA68D920}" srcOrd="0" destOrd="2" presId="urn:microsoft.com/office/officeart/2005/8/layout/chevron2"/>
    <dgm:cxn modelId="{E3F53B4E-5BAA-4C7B-AE12-4342BDC656DE}" type="presOf" srcId="{C9B8CDB5-C236-4438-BCC8-6DE2F7CA669E}" destId="{AEDDC5EB-D473-4E9B-B72D-7F33F1D15743}" srcOrd="0" destOrd="0" presId="urn:microsoft.com/office/officeart/2005/8/layout/chevron2"/>
    <dgm:cxn modelId="{B1C8504F-6D1D-41A2-B31C-450D786DA46B}" srcId="{917F12D7-9ACA-46B0-9564-A211589126BA}" destId="{A235401D-7111-40D1-AE28-EA4F0E5460C3}" srcOrd="0" destOrd="0" parTransId="{8FEF6151-DA43-42B7-9FCF-2C24902348A9}" sibTransId="{74023799-2A4C-47AC-9AF8-3540101BF63C}"/>
    <dgm:cxn modelId="{F22C5876-3284-453B-A854-FB799DAFAC5F}" srcId="{26CEDFD3-A829-4E98-A385-5A631346F3AC}" destId="{0213D23F-1CAB-41C4-9174-247E56E465F4}" srcOrd="0" destOrd="0" parTransId="{FD08AE22-2CE8-4358-96CA-067A43AFFDDA}" sibTransId="{FA3F7C98-F921-4F89-9E41-39A195EF232E}"/>
    <dgm:cxn modelId="{F7579A7C-1CB0-4E4D-84B0-289D802D9459}" srcId="{917F12D7-9ACA-46B0-9564-A211589126BA}" destId="{B435B0D4-B0D6-46F9-BEC3-DD10BFFDAF8C}" srcOrd="3" destOrd="0" parTransId="{E2A955B2-F2DE-4229-8277-917DA23638EC}" sibTransId="{DDFB7935-B604-4F42-9895-0D7CE234CD72}"/>
    <dgm:cxn modelId="{4B909B83-03A1-40E4-805D-039209542C71}" srcId="{0213D23F-1CAB-41C4-9174-247E56E465F4}" destId="{C9B8CDB5-C236-4438-BCC8-6DE2F7CA669E}" srcOrd="0" destOrd="0" parTransId="{B888BD41-7B17-400C-9629-28BE260F7704}" sibTransId="{7A365A76-981A-42E5-894A-7517B381D9A4}"/>
    <dgm:cxn modelId="{BA0FD092-6BDD-4AC0-85E5-D77013069725}" srcId="{917F12D7-9ACA-46B0-9564-A211589126BA}" destId="{8F7979A5-74B0-4F60-8331-D2CE4CEC3E05}" srcOrd="2" destOrd="0" parTransId="{AF3B401D-087F-45CE-B9FC-398C825B8760}" sibTransId="{7D642EAD-61B2-4986-BFC8-265AB71DEB53}"/>
    <dgm:cxn modelId="{63BA6C97-DE91-4567-ADC2-97E985AFCEAD}" srcId="{917F12D7-9ACA-46B0-9564-A211589126BA}" destId="{B2BCA106-F55C-4963-81BB-18210F4E28CE}" srcOrd="1" destOrd="0" parTransId="{6AE6A879-7CF3-42B1-801D-C0FD4F917A6D}" sibTransId="{015E4CB9-8750-4E22-A34A-44185B6CDB79}"/>
    <dgm:cxn modelId="{CBD3379C-90F6-4EF3-84FE-FEC3A8722558}" type="presOf" srcId="{E398DEF8-C015-4C9F-9924-4CF7343DE5FE}" destId="{ACC8AAA1-4BB1-4CB4-976B-621CC25ACB42}" srcOrd="0" destOrd="0" presId="urn:microsoft.com/office/officeart/2005/8/layout/chevron2"/>
    <dgm:cxn modelId="{E71106A1-3AFD-448A-8B22-A41C8AC1B58F}" srcId="{26CEDFD3-A829-4E98-A385-5A631346F3AC}" destId="{917F12D7-9ACA-46B0-9564-A211589126BA}" srcOrd="2" destOrd="0" parTransId="{D46CD67B-FC2B-47F9-9E1F-832E8F5074FF}" sibTransId="{CA3634B3-68DD-4033-8C1D-961F162EEF2E}"/>
    <dgm:cxn modelId="{9B6D65A8-8EE1-4C42-AA3A-6CEE09704240}" type="presOf" srcId="{917F12D7-9ACA-46B0-9564-A211589126BA}" destId="{A33A65E2-BD13-4C62-A254-849904ED9CA2}" srcOrd="0" destOrd="0" presId="urn:microsoft.com/office/officeart/2005/8/layout/chevron2"/>
    <dgm:cxn modelId="{6BA27FA8-49CF-4984-816D-B4C3E97B8AE8}" type="presOf" srcId="{446BBDFA-9750-48C4-99C8-8D1F0689D862}" destId="{AEDDC5EB-D473-4E9B-B72D-7F33F1D15743}" srcOrd="0" destOrd="1" presId="urn:microsoft.com/office/officeart/2005/8/layout/chevron2"/>
    <dgm:cxn modelId="{0B3C41AB-E0AE-455F-844A-87C51E7E4C7A}" srcId="{E398DEF8-C015-4C9F-9924-4CF7343DE5FE}" destId="{BC0E7490-F1E5-4462-AD01-5B9A4559940E}" srcOrd="1" destOrd="0" parTransId="{D796B988-9EE5-48D3-BED0-F8514D5E977A}" sibTransId="{6801191C-4098-46F6-9422-6DC0D2E639E3}"/>
    <dgm:cxn modelId="{2CEB95AC-D55B-4EA8-91A1-95A306284679}" type="presOf" srcId="{A235401D-7111-40D1-AE28-EA4F0E5460C3}" destId="{FD6E677A-ED5D-4B73-82DD-04FDDB82659D}" srcOrd="0" destOrd="0" presId="urn:microsoft.com/office/officeart/2005/8/layout/chevron2"/>
    <dgm:cxn modelId="{038D02C6-E179-48FC-8F6B-5950B04A9FD2}" srcId="{E398DEF8-C015-4C9F-9924-4CF7343DE5FE}" destId="{94668205-46DE-4AD1-ADEB-0C951A3150C0}" srcOrd="0" destOrd="0" parTransId="{1C323C5F-A136-41FA-ADB3-EAED926D55EE}" sibTransId="{303C2324-2B39-4254-BE3F-93A5D97E4C34}"/>
    <dgm:cxn modelId="{0D1E10C9-6774-45EC-9774-BD445D894AFF}" type="presOf" srcId="{26CEDFD3-A829-4E98-A385-5A631346F3AC}" destId="{C2B88B11-E618-41AB-9292-556BB09AF9AC}" srcOrd="0" destOrd="0" presId="urn:microsoft.com/office/officeart/2005/8/layout/chevron2"/>
    <dgm:cxn modelId="{3877ABCF-F81B-4D30-8880-C388E91E50B9}" srcId="{26CEDFD3-A829-4E98-A385-5A631346F3AC}" destId="{E398DEF8-C015-4C9F-9924-4CF7343DE5FE}" srcOrd="1" destOrd="0" parTransId="{E0062810-0885-4119-BE33-8C4F32EDC55B}" sibTransId="{FB47FD30-E8F5-428C-B1B1-7C284B338AA1}"/>
    <dgm:cxn modelId="{8DAA39D8-48CC-4C6A-8BDF-657B7F234310}" srcId="{0213D23F-1CAB-41C4-9174-247E56E465F4}" destId="{0275D71C-3B42-46CC-999F-CDA1E21B0076}" srcOrd="2" destOrd="0" parTransId="{C893A3E9-D62B-4E84-8E45-977FAA64E4C9}" sibTransId="{D05BD696-C1E7-4B02-95E2-87066A59152E}"/>
    <dgm:cxn modelId="{9FCE3FE4-96CD-488A-A784-2668780A6F4F}" type="presOf" srcId="{0213D23F-1CAB-41C4-9174-247E56E465F4}" destId="{26864082-F4BA-4E14-B441-5940F72FCA58}" srcOrd="0" destOrd="0" presId="urn:microsoft.com/office/officeart/2005/8/layout/chevron2"/>
    <dgm:cxn modelId="{2AA126EA-C26F-44D8-849D-1879C24C04E2}" srcId="{E398DEF8-C015-4C9F-9924-4CF7343DE5FE}" destId="{2D3B9B77-1261-4DC7-A503-A986394A80B3}" srcOrd="2" destOrd="0" parTransId="{5B0528F9-1B23-440C-8685-F3CE2599AB2E}" sibTransId="{6C10DDC4-805A-4C53-86AD-9A10E1F9B624}"/>
    <dgm:cxn modelId="{0E5498F1-925F-4E15-856F-BD086EBBA788}" type="presOf" srcId="{0275D71C-3B42-46CC-999F-CDA1E21B0076}" destId="{AEDDC5EB-D473-4E9B-B72D-7F33F1D15743}" srcOrd="0" destOrd="2" presId="urn:microsoft.com/office/officeart/2005/8/layout/chevron2"/>
    <dgm:cxn modelId="{E1588BF2-266D-45B4-A116-68703987E3A1}" srcId="{0213D23F-1CAB-41C4-9174-247E56E465F4}" destId="{A31DC6A2-1CE3-4BB7-A04A-F13E6E370117}" srcOrd="3" destOrd="0" parTransId="{B6B891AA-C11A-4809-BB7B-5B058F6A0408}" sibTransId="{7F7FCB80-4F57-444F-B03A-796992E4B60A}"/>
    <dgm:cxn modelId="{16B7B8F4-2013-4F4D-B30C-92AB7C3B36FE}" type="presOf" srcId="{A31DC6A2-1CE3-4BB7-A04A-F13E6E370117}" destId="{AEDDC5EB-D473-4E9B-B72D-7F33F1D15743}" srcOrd="0" destOrd="3" presId="urn:microsoft.com/office/officeart/2005/8/layout/chevron2"/>
    <dgm:cxn modelId="{3B767464-3ED8-4C91-9B8E-25A7E060898F}" type="presParOf" srcId="{C2B88B11-E618-41AB-9292-556BB09AF9AC}" destId="{E8F54BBA-FF76-4A5D-848E-5A8836468EF5}" srcOrd="0" destOrd="0" presId="urn:microsoft.com/office/officeart/2005/8/layout/chevron2"/>
    <dgm:cxn modelId="{F4419696-834B-46F2-B49D-611F9C266809}" type="presParOf" srcId="{E8F54BBA-FF76-4A5D-848E-5A8836468EF5}" destId="{26864082-F4BA-4E14-B441-5940F72FCA58}" srcOrd="0" destOrd="0" presId="urn:microsoft.com/office/officeart/2005/8/layout/chevron2"/>
    <dgm:cxn modelId="{EEEC66E3-3133-4F4C-AA94-C1397AAAF373}" type="presParOf" srcId="{E8F54BBA-FF76-4A5D-848E-5A8836468EF5}" destId="{AEDDC5EB-D473-4E9B-B72D-7F33F1D15743}" srcOrd="1" destOrd="0" presId="urn:microsoft.com/office/officeart/2005/8/layout/chevron2"/>
    <dgm:cxn modelId="{5698A160-7026-4B0D-A384-8DCA74B26EDE}" type="presParOf" srcId="{C2B88B11-E618-41AB-9292-556BB09AF9AC}" destId="{47E73053-A468-4A98-A42B-A478358ED232}" srcOrd="1" destOrd="0" presId="urn:microsoft.com/office/officeart/2005/8/layout/chevron2"/>
    <dgm:cxn modelId="{8C42490B-6BF5-4DFA-A759-0859551843A3}" type="presParOf" srcId="{C2B88B11-E618-41AB-9292-556BB09AF9AC}" destId="{4743236D-9C97-4D0A-9745-1BC267218660}" srcOrd="2" destOrd="0" presId="urn:microsoft.com/office/officeart/2005/8/layout/chevron2"/>
    <dgm:cxn modelId="{1558A364-EBE3-4AEB-BE56-AEFFEE85D5C5}" type="presParOf" srcId="{4743236D-9C97-4D0A-9745-1BC267218660}" destId="{ACC8AAA1-4BB1-4CB4-976B-621CC25ACB42}" srcOrd="0" destOrd="0" presId="urn:microsoft.com/office/officeart/2005/8/layout/chevron2"/>
    <dgm:cxn modelId="{CE0B54F0-1A6B-40EA-9347-0154B857E710}" type="presParOf" srcId="{4743236D-9C97-4D0A-9745-1BC267218660}" destId="{5DFA32F4-CA3F-4E46-9262-46ECCA68D920}" srcOrd="1" destOrd="0" presId="urn:microsoft.com/office/officeart/2005/8/layout/chevron2"/>
    <dgm:cxn modelId="{1E8DFB21-12FB-4817-9F6F-9D836967B79A}" type="presParOf" srcId="{C2B88B11-E618-41AB-9292-556BB09AF9AC}" destId="{3137A7A3-AFD6-437D-8FB0-E53CB03F9223}" srcOrd="3" destOrd="0" presId="urn:microsoft.com/office/officeart/2005/8/layout/chevron2"/>
    <dgm:cxn modelId="{608A3B75-B77C-4D83-AAC8-4C661D046043}" type="presParOf" srcId="{C2B88B11-E618-41AB-9292-556BB09AF9AC}" destId="{84BA2DF5-30CF-4BB9-AAE4-4DA1E67FC620}" srcOrd="4" destOrd="0" presId="urn:microsoft.com/office/officeart/2005/8/layout/chevron2"/>
    <dgm:cxn modelId="{006A7273-10EC-460B-944E-606497202AD4}" type="presParOf" srcId="{84BA2DF5-30CF-4BB9-AAE4-4DA1E67FC620}" destId="{A33A65E2-BD13-4C62-A254-849904ED9CA2}" srcOrd="0" destOrd="0" presId="urn:microsoft.com/office/officeart/2005/8/layout/chevron2"/>
    <dgm:cxn modelId="{64135758-1910-4400-9FAB-27451617E312}" type="presParOf" srcId="{84BA2DF5-30CF-4BB9-AAE4-4DA1E67FC620}" destId="{FD6E677A-ED5D-4B73-82DD-04FDDB8265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6BE54E-4B63-43C1-BBB7-07C1C07AB867}" type="doc">
      <dgm:prSet loTypeId="urn:microsoft.com/office/officeart/2005/8/layout/hList2#1" loCatId="pictur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8A273164-4366-4BFA-AE90-AD37A03D3ED8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/>
            <a:t>Maladies à risque d’épidémie</a:t>
          </a:r>
        </a:p>
      </dgm:t>
    </dgm:pt>
    <dgm:pt modelId="{BB8BE317-F2A0-4741-924D-D7E243D22B26}" type="parTrans" cxnId="{B8FFB64E-1015-4888-AD71-E6CADA728514}">
      <dgm:prSet/>
      <dgm:spPr/>
      <dgm:t>
        <a:bodyPr/>
        <a:lstStyle/>
        <a:p>
          <a:pPr algn="just"/>
          <a:endParaRPr lang="en-GB"/>
        </a:p>
      </dgm:t>
    </dgm:pt>
    <dgm:pt modelId="{A32C67A1-DB6B-40CB-94B3-ABD2325F514E}" type="sibTrans" cxnId="{B8FFB64E-1015-4888-AD71-E6CADA728514}">
      <dgm:prSet/>
      <dgm:spPr/>
      <dgm:t>
        <a:bodyPr/>
        <a:lstStyle/>
        <a:p>
          <a:pPr algn="just"/>
          <a:endParaRPr lang="en-GB"/>
        </a:p>
      </dgm:t>
    </dgm:pt>
    <dgm:pt modelId="{45F7D24F-3AEF-47CD-9E1A-7FB010DDB80A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/>
            <a:t>Maladies faisant l’objet d’une éradication ou d’une élimination</a:t>
          </a:r>
        </a:p>
      </dgm:t>
    </dgm:pt>
    <dgm:pt modelId="{C4F55030-ED8F-47C2-AD5E-5661A03A108C}" type="parTrans" cxnId="{C1DE30D6-0EC2-443A-AA73-0236B8E51930}">
      <dgm:prSet/>
      <dgm:spPr/>
      <dgm:t>
        <a:bodyPr/>
        <a:lstStyle/>
        <a:p>
          <a:pPr algn="just"/>
          <a:endParaRPr lang="en-GB"/>
        </a:p>
      </dgm:t>
    </dgm:pt>
    <dgm:pt modelId="{01C18302-7F19-451D-99F9-DC5567E31374}" type="sibTrans" cxnId="{C1DE30D6-0EC2-443A-AA73-0236B8E51930}">
      <dgm:prSet/>
      <dgm:spPr/>
      <dgm:t>
        <a:bodyPr/>
        <a:lstStyle/>
        <a:p>
          <a:pPr algn="just"/>
          <a:endParaRPr lang="en-GB"/>
        </a:p>
      </dgm:t>
    </dgm:pt>
    <dgm:pt modelId="{AD167DB3-F17A-4614-B9F1-4899B86358DD}">
      <dgm:prSet phldrT="[Text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 anchor="ctr"/>
        <a:lstStyle/>
        <a:p>
          <a:pPr marL="358775" indent="0" algn="ctr"/>
          <a:r>
            <a:rPr lang="en-GB" dirty="0" err="1"/>
            <a:t>Niveau</a:t>
          </a:r>
          <a:r>
            <a:rPr lang="en-GB" dirty="0"/>
            <a:t> du </a:t>
          </a:r>
          <a:r>
            <a:rPr lang="en-GB" dirty="0" err="1"/>
            <a:t>système</a:t>
          </a:r>
          <a:r>
            <a:rPr lang="en-GB" dirty="0"/>
            <a:t> sanitaire</a:t>
          </a:r>
        </a:p>
      </dgm:t>
    </dgm:pt>
    <dgm:pt modelId="{08CC4836-609B-40B5-88A1-341D38026523}" type="parTrans" cxnId="{3F0CB765-D3A4-4E07-A0F8-519C3DB2C094}">
      <dgm:prSet/>
      <dgm:spPr/>
      <dgm:t>
        <a:bodyPr/>
        <a:lstStyle/>
        <a:p>
          <a:pPr algn="just"/>
          <a:endParaRPr lang="en-GB"/>
        </a:p>
      </dgm:t>
    </dgm:pt>
    <dgm:pt modelId="{AD54F8ED-1CB7-4F4E-BFB5-08F8F8E9166B}" type="sibTrans" cxnId="{3F0CB765-D3A4-4E07-A0F8-519C3DB2C094}">
      <dgm:prSet/>
      <dgm:spPr/>
      <dgm:t>
        <a:bodyPr/>
        <a:lstStyle/>
        <a:p>
          <a:pPr algn="just"/>
          <a:endParaRPr lang="en-GB"/>
        </a:p>
      </dgm:t>
    </dgm:pt>
    <dgm:pt modelId="{71387832-AA4F-4C89-B215-D9FB64E5A863}">
      <dgm:prSet phldrT="[Text]" custT="1"/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/>
            <a:t>Communauté</a:t>
          </a:r>
        </a:p>
      </dgm:t>
    </dgm:pt>
    <dgm:pt modelId="{6A618DA2-9540-4BB2-A7CB-BB8063C4204D}" type="parTrans" cxnId="{6B39A89B-ED27-4657-BCA3-135D6D83C466}">
      <dgm:prSet/>
      <dgm:spPr/>
      <dgm:t>
        <a:bodyPr/>
        <a:lstStyle/>
        <a:p>
          <a:pPr algn="just"/>
          <a:endParaRPr lang="en-GB"/>
        </a:p>
      </dgm:t>
    </dgm:pt>
    <dgm:pt modelId="{A532E9CC-5B88-4F8F-8BB9-C935F9F6DF11}" type="sibTrans" cxnId="{6B39A89B-ED27-4657-BCA3-135D6D83C466}">
      <dgm:prSet/>
      <dgm:spPr/>
      <dgm:t>
        <a:bodyPr/>
        <a:lstStyle/>
        <a:p>
          <a:pPr algn="just"/>
          <a:endParaRPr lang="en-GB"/>
        </a:p>
      </dgm:t>
    </dgm:pt>
    <dgm:pt modelId="{34A884D2-D0F1-4A8B-A95F-23CA4457FA2C}">
      <dgm:prSet phldrT="[Text]" custT="1"/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/>
            <a:t>Établissement de santé</a:t>
          </a:r>
        </a:p>
      </dgm:t>
    </dgm:pt>
    <dgm:pt modelId="{E5543486-0639-4F33-8031-D63A6CE43C36}" type="parTrans" cxnId="{97BBA0FE-BE0E-4350-8A0E-5ECA2F7A365C}">
      <dgm:prSet/>
      <dgm:spPr/>
      <dgm:t>
        <a:bodyPr/>
        <a:lstStyle/>
        <a:p>
          <a:pPr algn="just"/>
          <a:endParaRPr lang="en-GB"/>
        </a:p>
      </dgm:t>
    </dgm:pt>
    <dgm:pt modelId="{AECE62F3-E453-4999-A742-A3E757EF201A}" type="sibTrans" cxnId="{97BBA0FE-BE0E-4350-8A0E-5ECA2F7A365C}">
      <dgm:prSet/>
      <dgm:spPr/>
      <dgm:t>
        <a:bodyPr/>
        <a:lstStyle/>
        <a:p>
          <a:pPr algn="just"/>
          <a:endParaRPr lang="en-GB"/>
        </a:p>
      </dgm:t>
    </dgm:pt>
    <dgm:pt modelId="{B6AB49B0-4B2B-4674-8366-20D126228C90}">
      <dgm:prSet phldrT="[Text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 anchor="ctr"/>
        <a:lstStyle/>
        <a:p>
          <a:pPr marL="358775" indent="0" algn="ctr"/>
          <a:r>
            <a:rPr lang="en-GB" dirty="0"/>
            <a:t>Fonctions fondamentales de la SIMR</a:t>
          </a:r>
        </a:p>
      </dgm:t>
    </dgm:pt>
    <dgm:pt modelId="{52EE46AD-55C6-4D80-9178-778CFDBD1136}" type="parTrans" cxnId="{528EB036-DBDB-476B-B1E9-A009FFDCC072}">
      <dgm:prSet/>
      <dgm:spPr/>
      <dgm:t>
        <a:bodyPr/>
        <a:lstStyle/>
        <a:p>
          <a:pPr algn="just"/>
          <a:endParaRPr lang="en-GB"/>
        </a:p>
      </dgm:t>
    </dgm:pt>
    <dgm:pt modelId="{4BF6A5A1-9ACF-4D00-9B83-D2FC0C2E2A3F}" type="sibTrans" cxnId="{528EB036-DBDB-476B-B1E9-A009FFDCC072}">
      <dgm:prSet/>
      <dgm:spPr/>
      <dgm:t>
        <a:bodyPr/>
        <a:lstStyle/>
        <a:p>
          <a:pPr algn="just"/>
          <a:endParaRPr lang="en-GB"/>
        </a:p>
      </dgm:t>
    </dgm:pt>
    <dgm:pt modelId="{2ABB87B6-AFF2-4E32-8A06-B40B7352ABCF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r>
            <a:rPr lang="en-GB" sz="1600" dirty="0"/>
            <a:t>Identifier</a:t>
          </a:r>
        </a:p>
      </dgm:t>
    </dgm:pt>
    <dgm:pt modelId="{1E616279-0983-4112-BAF0-C7C78E266117}" type="parTrans" cxnId="{2A2A2883-ABD4-407C-8958-0E35A9B89491}">
      <dgm:prSet/>
      <dgm:spPr/>
      <dgm:t>
        <a:bodyPr/>
        <a:lstStyle/>
        <a:p>
          <a:pPr algn="just"/>
          <a:endParaRPr lang="en-GB"/>
        </a:p>
      </dgm:t>
    </dgm:pt>
    <dgm:pt modelId="{D6F79C69-148B-4CDC-9539-5A6D76BE26A9}" type="sibTrans" cxnId="{2A2A2883-ABD4-407C-8958-0E35A9B89491}">
      <dgm:prSet/>
      <dgm:spPr/>
      <dgm:t>
        <a:bodyPr/>
        <a:lstStyle/>
        <a:p>
          <a:pPr algn="just"/>
          <a:endParaRPr lang="en-GB"/>
        </a:p>
      </dgm:t>
    </dgm:pt>
    <dgm:pt modelId="{E3CA0441-1C14-4650-B7C6-DD1883E75565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/>
            <a:t>Autres conditions, évènements ou maladies majeures importants en termes de santé publique</a:t>
          </a:r>
        </a:p>
      </dgm:t>
    </dgm:pt>
    <dgm:pt modelId="{101D96B7-70EF-44C6-A84B-E5EE6622AB12}" type="parTrans" cxnId="{AF31B3C2-91AE-4E13-9FD3-2D4A2679D40D}">
      <dgm:prSet/>
      <dgm:spPr/>
      <dgm:t>
        <a:bodyPr/>
        <a:lstStyle/>
        <a:p>
          <a:endParaRPr lang="en-GB"/>
        </a:p>
      </dgm:t>
    </dgm:pt>
    <dgm:pt modelId="{6169F695-FF98-44D3-A1E2-6433517CB334}" type="sibTrans" cxnId="{AF31B3C2-91AE-4E13-9FD3-2D4A2679D40D}">
      <dgm:prSet/>
      <dgm:spPr/>
      <dgm:t>
        <a:bodyPr/>
        <a:lstStyle/>
        <a:p>
          <a:endParaRPr lang="en-GB"/>
        </a:p>
      </dgm:t>
    </dgm:pt>
    <dgm:pt modelId="{C7FAABAF-6DCA-490E-89DA-F204057135EF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/>
            <a:t>Maladies ou évènements d’ampleur internationale</a:t>
          </a:r>
        </a:p>
      </dgm:t>
    </dgm:pt>
    <dgm:pt modelId="{97E3324B-9696-42B5-9593-A13D54A64D18}" type="parTrans" cxnId="{C4542D40-681E-49F4-84A4-FC109E00E9EE}">
      <dgm:prSet/>
      <dgm:spPr/>
      <dgm:t>
        <a:bodyPr/>
        <a:lstStyle/>
        <a:p>
          <a:endParaRPr lang="en-GB"/>
        </a:p>
      </dgm:t>
    </dgm:pt>
    <dgm:pt modelId="{EC00AE68-76AA-4858-A353-5D609FF55A4E}" type="sibTrans" cxnId="{C4542D40-681E-49F4-84A4-FC109E00E9EE}">
      <dgm:prSet/>
      <dgm:spPr/>
      <dgm:t>
        <a:bodyPr/>
        <a:lstStyle/>
        <a:p>
          <a:endParaRPr lang="en-GB"/>
        </a:p>
      </dgm:t>
    </dgm:pt>
    <dgm:pt modelId="{5B6CEB25-1A69-4A7B-AF48-31F5C750E92B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ts val="1600"/>
            </a:lnSpc>
          </a:pPr>
          <a:endParaRPr lang="en-GB" sz="1600" dirty="0"/>
        </a:p>
      </dgm:t>
    </dgm:pt>
    <dgm:pt modelId="{259FB56A-86EF-4D93-B2A2-8EFEBE988E92}" type="parTrans" cxnId="{E20885D2-6EDD-4961-88B7-C1522149FC9D}">
      <dgm:prSet/>
      <dgm:spPr/>
      <dgm:t>
        <a:bodyPr/>
        <a:lstStyle/>
        <a:p>
          <a:endParaRPr lang="en-GB"/>
        </a:p>
      </dgm:t>
    </dgm:pt>
    <dgm:pt modelId="{F9513711-A5D1-4226-8BF3-1CF0D7A52524}" type="sibTrans" cxnId="{E20885D2-6EDD-4961-88B7-C1522149FC9D}">
      <dgm:prSet/>
      <dgm:spPr/>
      <dgm:t>
        <a:bodyPr/>
        <a:lstStyle/>
        <a:p>
          <a:endParaRPr lang="en-GB"/>
        </a:p>
      </dgm:t>
    </dgm:pt>
    <dgm:pt modelId="{3E451D8F-A364-4302-8F5A-6184D7378E31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ts val="1600"/>
            </a:lnSpc>
          </a:pPr>
          <a:endParaRPr lang="en-GB" sz="1600" dirty="0"/>
        </a:p>
      </dgm:t>
    </dgm:pt>
    <dgm:pt modelId="{2E63A743-5BED-4B8C-990B-EF00136B87D4}" type="parTrans" cxnId="{DBAD2651-CF72-417C-9124-8E7EEC61268A}">
      <dgm:prSet/>
      <dgm:spPr/>
      <dgm:t>
        <a:bodyPr/>
        <a:lstStyle/>
        <a:p>
          <a:endParaRPr lang="en-GB"/>
        </a:p>
      </dgm:t>
    </dgm:pt>
    <dgm:pt modelId="{364E93FB-EF4B-49EA-9239-D9458A625982}" type="sibTrans" cxnId="{DBAD2651-CF72-417C-9124-8E7EEC61268A}">
      <dgm:prSet/>
      <dgm:spPr/>
      <dgm:t>
        <a:bodyPr/>
        <a:lstStyle/>
        <a:p>
          <a:endParaRPr lang="en-GB"/>
        </a:p>
      </dgm:t>
    </dgm:pt>
    <dgm:pt modelId="{582CFEB9-8508-4763-8CFF-06055081F820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ts val="1600"/>
            </a:lnSpc>
          </a:pPr>
          <a:endParaRPr lang="en-GB" sz="1600" dirty="0"/>
        </a:p>
      </dgm:t>
    </dgm:pt>
    <dgm:pt modelId="{09D090DD-811B-43C1-A5BD-8A717A9F9799}" type="parTrans" cxnId="{8C2F3DBA-F7ED-4F7C-A095-1BB87E00374F}">
      <dgm:prSet/>
      <dgm:spPr/>
      <dgm:t>
        <a:bodyPr/>
        <a:lstStyle/>
        <a:p>
          <a:endParaRPr lang="en-GB"/>
        </a:p>
      </dgm:t>
    </dgm:pt>
    <dgm:pt modelId="{0B8625AC-02CC-4A21-BC93-AF583CFDAE7B}" type="sibTrans" cxnId="{8C2F3DBA-F7ED-4F7C-A095-1BB87E00374F}">
      <dgm:prSet/>
      <dgm:spPr/>
      <dgm:t>
        <a:bodyPr/>
        <a:lstStyle/>
        <a:p>
          <a:endParaRPr lang="en-GB"/>
        </a:p>
      </dgm:t>
    </dgm:pt>
    <dgm:pt modelId="{088B2BF1-08CE-4001-8C6E-54684ED8CF9E}">
      <dgm:prSet phldrT="[Text]" custT="1"/>
      <dgm:spPr/>
      <dgm:t>
        <a:bodyPr/>
        <a:lstStyle/>
        <a:p>
          <a:pPr algn="l">
            <a:lnSpc>
              <a:spcPts val="1600"/>
            </a:lnSpc>
          </a:pPr>
          <a:r>
            <a:rPr lang="en-GB" sz="1600" err="1"/>
            <a:t>District</a:t>
          </a:r>
          <a:r>
            <a:rPr lang="en-GB" sz="1600"/>
            <a:t>, État</a:t>
          </a:r>
          <a:r>
            <a:rPr lang="en-GB" sz="1600" dirty="0"/>
            <a:t>, province</a:t>
          </a:r>
        </a:p>
      </dgm:t>
    </dgm:pt>
    <dgm:pt modelId="{86C68380-B500-402B-B8B8-56254439A44E}" type="parTrans" cxnId="{F2FE6E2C-A150-4138-A680-7D8CDE85BEDB}">
      <dgm:prSet/>
      <dgm:spPr/>
      <dgm:t>
        <a:bodyPr/>
        <a:lstStyle/>
        <a:p>
          <a:endParaRPr lang="en-GB"/>
        </a:p>
      </dgm:t>
    </dgm:pt>
    <dgm:pt modelId="{09BAA20E-D13C-4D29-BD7F-25B5BB3DDA38}" type="sibTrans" cxnId="{F2FE6E2C-A150-4138-A680-7D8CDE85BEDB}">
      <dgm:prSet/>
      <dgm:spPr/>
      <dgm:t>
        <a:bodyPr/>
        <a:lstStyle/>
        <a:p>
          <a:endParaRPr lang="en-GB"/>
        </a:p>
      </dgm:t>
    </dgm:pt>
    <dgm:pt modelId="{B0539EDF-9B2E-4AD8-9906-2C56954EC882}">
      <dgm:prSet phldrT="[Text]" custT="1"/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/>
            <a:t>Pays</a:t>
          </a:r>
        </a:p>
      </dgm:t>
    </dgm:pt>
    <dgm:pt modelId="{78F6247E-4A2B-4CBB-AD7C-DFCF19687C16}" type="parTrans" cxnId="{D32C3B4A-DBE9-4929-80F2-B6CD471CECAF}">
      <dgm:prSet/>
      <dgm:spPr/>
      <dgm:t>
        <a:bodyPr/>
        <a:lstStyle/>
        <a:p>
          <a:endParaRPr lang="en-GB"/>
        </a:p>
      </dgm:t>
    </dgm:pt>
    <dgm:pt modelId="{7F922ACE-CAE2-45F1-B4FC-79BD5BC6393C}" type="sibTrans" cxnId="{D32C3B4A-DBE9-4929-80F2-B6CD471CECAF}">
      <dgm:prSet/>
      <dgm:spPr/>
      <dgm:t>
        <a:bodyPr/>
        <a:lstStyle/>
        <a:p>
          <a:endParaRPr lang="en-GB"/>
        </a:p>
      </dgm:t>
    </dgm:pt>
    <dgm:pt modelId="{499A58DE-0886-4F5D-B5D9-B8FF7A40A158}">
      <dgm:prSet phldrT="[Text]" custT="1"/>
      <dgm:spPr/>
      <dgm:t>
        <a:bodyPr/>
        <a:lstStyle/>
        <a:p>
          <a:pPr algn="l">
            <a:lnSpc>
              <a:spcPts val="1600"/>
            </a:lnSpc>
          </a:pPr>
          <a:endParaRPr lang="en-GB" sz="1600" dirty="0"/>
        </a:p>
      </dgm:t>
    </dgm:pt>
    <dgm:pt modelId="{FDF4300D-92C9-4893-A1CB-A370523EB1A0}" type="parTrans" cxnId="{4D764EDD-0FF9-468E-8932-996651E0B67D}">
      <dgm:prSet/>
      <dgm:spPr/>
      <dgm:t>
        <a:bodyPr/>
        <a:lstStyle/>
        <a:p>
          <a:endParaRPr lang="en-GB"/>
        </a:p>
      </dgm:t>
    </dgm:pt>
    <dgm:pt modelId="{869ED324-4B25-4081-81EB-A487CE31548D}" type="sibTrans" cxnId="{4D764EDD-0FF9-468E-8932-996651E0B67D}">
      <dgm:prSet/>
      <dgm:spPr/>
      <dgm:t>
        <a:bodyPr/>
        <a:lstStyle/>
        <a:p>
          <a:endParaRPr lang="en-GB"/>
        </a:p>
      </dgm:t>
    </dgm:pt>
    <dgm:pt modelId="{61E04BAB-11A9-44B4-B903-1CE23D3CA9FF}">
      <dgm:prSet phldrT="[Text]" custT="1"/>
      <dgm:spPr/>
      <dgm:t>
        <a:bodyPr/>
        <a:lstStyle/>
        <a:p>
          <a:pPr algn="l">
            <a:lnSpc>
              <a:spcPts val="1600"/>
            </a:lnSpc>
          </a:pPr>
          <a:endParaRPr lang="en-GB" sz="1600" dirty="0"/>
        </a:p>
      </dgm:t>
    </dgm:pt>
    <dgm:pt modelId="{1431DAF3-C4D4-4C2F-BA43-EAC219C634A7}" type="parTrans" cxnId="{CECF9A00-CC7A-4C12-BC4C-96571ED472F1}">
      <dgm:prSet/>
      <dgm:spPr/>
      <dgm:t>
        <a:bodyPr/>
        <a:lstStyle/>
        <a:p>
          <a:endParaRPr lang="en-GB"/>
        </a:p>
      </dgm:t>
    </dgm:pt>
    <dgm:pt modelId="{B1C45F8F-120B-478E-B047-F4ADCF626977}" type="sibTrans" cxnId="{CECF9A00-CC7A-4C12-BC4C-96571ED472F1}">
      <dgm:prSet/>
      <dgm:spPr/>
      <dgm:t>
        <a:bodyPr/>
        <a:lstStyle/>
        <a:p>
          <a:endParaRPr lang="en-GB"/>
        </a:p>
      </dgm:t>
    </dgm:pt>
    <dgm:pt modelId="{73DDA779-3BC5-4598-8A95-1D8726676E92}">
      <dgm:prSet phldrT="[Text]" custT="1"/>
      <dgm:spPr/>
      <dgm:t>
        <a:bodyPr/>
        <a:lstStyle/>
        <a:p>
          <a:pPr algn="l">
            <a:lnSpc>
              <a:spcPts val="1600"/>
            </a:lnSpc>
          </a:pPr>
          <a:endParaRPr lang="en-GB" sz="1600" dirty="0"/>
        </a:p>
      </dgm:t>
    </dgm:pt>
    <dgm:pt modelId="{4E181E55-4EE9-45A1-94BA-7E152A84ABD6}" type="parTrans" cxnId="{51C807FE-D71C-49F8-8B40-593D1815904C}">
      <dgm:prSet/>
      <dgm:spPr/>
      <dgm:t>
        <a:bodyPr/>
        <a:lstStyle/>
        <a:p>
          <a:endParaRPr lang="en-GB"/>
        </a:p>
      </dgm:t>
    </dgm:pt>
    <dgm:pt modelId="{39ACD94E-B03A-424B-9647-C7F48184A805}" type="sibTrans" cxnId="{51C807FE-D71C-49F8-8B40-593D1815904C}">
      <dgm:prSet/>
      <dgm:spPr/>
      <dgm:t>
        <a:bodyPr/>
        <a:lstStyle/>
        <a:p>
          <a:endParaRPr lang="en-GB"/>
        </a:p>
      </dgm:t>
    </dgm:pt>
    <dgm:pt modelId="{4CB34F7A-B4A2-4C8D-824C-5CA55D45B06F}">
      <dgm:prSet phldrT="[Text]" custT="1"/>
      <dgm:spPr/>
      <dgm:t>
        <a:bodyPr/>
        <a:lstStyle/>
        <a:p>
          <a:pPr algn="l">
            <a:lnSpc>
              <a:spcPts val="1600"/>
            </a:lnSpc>
          </a:pPr>
          <a:endParaRPr lang="en-GB" sz="1600" dirty="0"/>
        </a:p>
      </dgm:t>
    </dgm:pt>
    <dgm:pt modelId="{F05279B7-ED63-4DE3-A7CA-50E3C18261EB}" type="parTrans" cxnId="{2FA10F97-E224-409C-8927-D86E70BDF13F}">
      <dgm:prSet/>
      <dgm:spPr/>
      <dgm:t>
        <a:bodyPr/>
        <a:lstStyle/>
        <a:p>
          <a:endParaRPr lang="en-GB"/>
        </a:p>
      </dgm:t>
    </dgm:pt>
    <dgm:pt modelId="{37C63C71-4AA2-413B-9814-360B4103DFF7}" type="sibTrans" cxnId="{2FA10F97-E224-409C-8927-D86E70BDF13F}">
      <dgm:prSet/>
      <dgm:spPr/>
      <dgm:t>
        <a:bodyPr/>
        <a:lstStyle/>
        <a:p>
          <a:endParaRPr lang="en-GB"/>
        </a:p>
      </dgm:t>
    </dgm:pt>
    <dgm:pt modelId="{21AE27AE-7A43-405B-8F20-53DC9E0A613C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r>
            <a:rPr lang="en-GB" sz="1600" dirty="0"/>
            <a:t>Déclarer</a:t>
          </a:r>
        </a:p>
      </dgm:t>
    </dgm:pt>
    <dgm:pt modelId="{B6CDEEEC-7A8E-4E06-A0F3-8517BF2172D9}" type="parTrans" cxnId="{DA3B33BD-89DF-4904-8243-C8D854F18EE0}">
      <dgm:prSet/>
      <dgm:spPr/>
      <dgm:t>
        <a:bodyPr/>
        <a:lstStyle/>
        <a:p>
          <a:endParaRPr lang="en-GB"/>
        </a:p>
      </dgm:t>
    </dgm:pt>
    <dgm:pt modelId="{6E57142D-365B-405E-B7A8-671A081DB292}" type="sibTrans" cxnId="{DA3B33BD-89DF-4904-8243-C8D854F18EE0}">
      <dgm:prSet/>
      <dgm:spPr/>
      <dgm:t>
        <a:bodyPr/>
        <a:lstStyle/>
        <a:p>
          <a:endParaRPr lang="en-GB"/>
        </a:p>
      </dgm:t>
    </dgm:pt>
    <dgm:pt modelId="{611D95A9-1E66-48FA-9DDC-40B061223F77}">
      <dgm:prSet phldrT="[Text]" custT="1"/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/>
            <a:t>Analyser &amp; interpréter</a:t>
          </a:r>
        </a:p>
      </dgm:t>
    </dgm:pt>
    <dgm:pt modelId="{7C054A89-D1BF-44D2-9A2C-9F78AE92785D}" type="parTrans" cxnId="{E6D7F62E-8375-48FF-A770-281C7F2B32F9}">
      <dgm:prSet/>
      <dgm:spPr/>
      <dgm:t>
        <a:bodyPr/>
        <a:lstStyle/>
        <a:p>
          <a:endParaRPr lang="en-GB"/>
        </a:p>
      </dgm:t>
    </dgm:pt>
    <dgm:pt modelId="{FCB69DA0-6294-4CA0-8879-78046C3A8906}" type="sibTrans" cxnId="{E6D7F62E-8375-48FF-A770-281C7F2B32F9}">
      <dgm:prSet/>
      <dgm:spPr/>
      <dgm:t>
        <a:bodyPr/>
        <a:lstStyle/>
        <a:p>
          <a:endParaRPr lang="en-GB"/>
        </a:p>
      </dgm:t>
    </dgm:pt>
    <dgm:pt modelId="{9EDB42D3-C930-498D-9ECE-0A276EDB4782}">
      <dgm:prSet phldrT="[Text]" custT="1"/>
      <dgm:spPr/>
      <dgm:t>
        <a:bodyPr/>
        <a:lstStyle/>
        <a:p>
          <a:pPr algn="l">
            <a:lnSpc>
              <a:spcPts val="1600"/>
            </a:lnSpc>
          </a:pPr>
          <a:r>
            <a:rPr lang="en-GB" sz="1600" dirty="0">
              <a:solidFill>
                <a:srgbClr val="FF0000"/>
              </a:solidFill>
            </a:rPr>
            <a:t>Enquêter &amp; confirmer</a:t>
          </a:r>
        </a:p>
      </dgm:t>
    </dgm:pt>
    <dgm:pt modelId="{CAD7E6BB-6561-4D69-ABD1-879565A02A3E}" type="parTrans" cxnId="{1911AC31-0620-4E9F-9805-8F0EF0A929DC}">
      <dgm:prSet/>
      <dgm:spPr/>
      <dgm:t>
        <a:bodyPr/>
        <a:lstStyle/>
        <a:p>
          <a:endParaRPr lang="en-GB"/>
        </a:p>
      </dgm:t>
    </dgm:pt>
    <dgm:pt modelId="{3B5BFF11-0071-4C6C-BBFE-0470E00A3262}" type="sibTrans" cxnId="{1911AC31-0620-4E9F-9805-8F0EF0A929DC}">
      <dgm:prSet/>
      <dgm:spPr/>
      <dgm:t>
        <a:bodyPr/>
        <a:lstStyle/>
        <a:p>
          <a:endParaRPr lang="en-GB"/>
        </a:p>
      </dgm:t>
    </dgm:pt>
    <dgm:pt modelId="{931ECC1F-46A3-427E-B55E-3B914734321D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r>
            <a:rPr lang="en-GB" sz="1600" dirty="0">
              <a:solidFill>
                <a:srgbClr val="FF0000"/>
              </a:solidFill>
            </a:rPr>
            <a:t>Préparer</a:t>
          </a:r>
        </a:p>
      </dgm:t>
    </dgm:pt>
    <dgm:pt modelId="{F164FAEF-28A9-485B-84C9-A5F9234E2265}" type="parTrans" cxnId="{11E09ED9-3E42-467B-B59E-B3B2B442BECA}">
      <dgm:prSet/>
      <dgm:spPr/>
      <dgm:t>
        <a:bodyPr/>
        <a:lstStyle/>
        <a:p>
          <a:endParaRPr lang="en-GB"/>
        </a:p>
      </dgm:t>
    </dgm:pt>
    <dgm:pt modelId="{E37276F0-E2B8-4C43-BAE1-A87560BC8399}" type="sibTrans" cxnId="{11E09ED9-3E42-467B-B59E-B3B2B442BECA}">
      <dgm:prSet/>
      <dgm:spPr/>
      <dgm:t>
        <a:bodyPr/>
        <a:lstStyle/>
        <a:p>
          <a:endParaRPr lang="en-GB"/>
        </a:p>
      </dgm:t>
    </dgm:pt>
    <dgm:pt modelId="{F6C511D3-6AB1-444E-8753-070E6AAEB566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r>
            <a:rPr lang="en-GB" sz="1600" dirty="0" err="1">
              <a:solidFill>
                <a:srgbClr val="FF0000"/>
              </a:solidFill>
            </a:rPr>
            <a:t>Riposter</a:t>
          </a:r>
          <a:endParaRPr lang="en-GB" sz="1600" dirty="0">
            <a:solidFill>
              <a:srgbClr val="FF0000"/>
            </a:solidFill>
          </a:endParaRPr>
        </a:p>
      </dgm:t>
    </dgm:pt>
    <dgm:pt modelId="{AF51FA09-92A7-4101-BAB7-A222E30D3172}" type="parTrans" cxnId="{DA36F3A0-8530-4C9A-A2D8-26AD53777871}">
      <dgm:prSet/>
      <dgm:spPr/>
      <dgm:t>
        <a:bodyPr/>
        <a:lstStyle/>
        <a:p>
          <a:endParaRPr lang="en-GB"/>
        </a:p>
      </dgm:t>
    </dgm:pt>
    <dgm:pt modelId="{CDC7AE0A-DF82-4B14-8FDE-45D8A83EF6BA}" type="sibTrans" cxnId="{DA36F3A0-8530-4C9A-A2D8-26AD53777871}">
      <dgm:prSet/>
      <dgm:spPr/>
      <dgm:t>
        <a:bodyPr/>
        <a:lstStyle/>
        <a:p>
          <a:endParaRPr lang="en-GB"/>
        </a:p>
      </dgm:t>
    </dgm:pt>
    <dgm:pt modelId="{CAA5BF4B-C0EF-4301-81C1-2898E311CFC1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r>
            <a:rPr lang="en-GB" sz="1600" dirty="0"/>
            <a:t>Communiquer (retours)</a:t>
          </a:r>
        </a:p>
      </dgm:t>
    </dgm:pt>
    <dgm:pt modelId="{7FCE64C3-2C3B-4CF2-B313-8F0368C566A2}" type="parTrans" cxnId="{664C499A-3ECB-434E-9C28-7C3E367EE8B3}">
      <dgm:prSet/>
      <dgm:spPr/>
      <dgm:t>
        <a:bodyPr/>
        <a:lstStyle/>
        <a:p>
          <a:endParaRPr lang="en-GB"/>
        </a:p>
      </dgm:t>
    </dgm:pt>
    <dgm:pt modelId="{181DD025-14D5-433A-BB1C-D6A9458AD39C}" type="sibTrans" cxnId="{664C499A-3ECB-434E-9C28-7C3E367EE8B3}">
      <dgm:prSet/>
      <dgm:spPr/>
      <dgm:t>
        <a:bodyPr/>
        <a:lstStyle/>
        <a:p>
          <a:endParaRPr lang="en-GB"/>
        </a:p>
      </dgm:t>
    </dgm:pt>
    <dgm:pt modelId="{48788B44-13DE-4E97-98B0-4A6463B34205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r>
            <a:rPr lang="en-GB" sz="1600" dirty="0"/>
            <a:t>Évaluer</a:t>
          </a:r>
        </a:p>
      </dgm:t>
    </dgm:pt>
    <dgm:pt modelId="{220B87F0-9F01-4E5C-A805-8D9B5E1052C9}" type="parTrans" cxnId="{17003307-A114-46BD-9A5C-5D17142B706A}">
      <dgm:prSet/>
      <dgm:spPr/>
      <dgm:t>
        <a:bodyPr/>
        <a:lstStyle/>
        <a:p>
          <a:endParaRPr lang="en-GB"/>
        </a:p>
      </dgm:t>
    </dgm:pt>
    <dgm:pt modelId="{DE2FA233-6A2F-4387-AE3C-87441F716BCF}" type="sibTrans" cxnId="{17003307-A114-46BD-9A5C-5D17142B706A}">
      <dgm:prSet/>
      <dgm:spPr/>
      <dgm:t>
        <a:bodyPr/>
        <a:lstStyle/>
        <a:p>
          <a:endParaRPr lang="en-GB"/>
        </a:p>
      </dgm:t>
    </dgm:pt>
    <dgm:pt modelId="{6D0D9DB3-1E21-4EB8-83EC-9F6715B8E01E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endParaRPr lang="en-GB" sz="1600" dirty="0"/>
        </a:p>
      </dgm:t>
    </dgm:pt>
    <dgm:pt modelId="{ED116553-BFA0-4E75-ABE2-83B0AC203474}" type="parTrans" cxnId="{92858CB6-2A79-4237-A39B-70D150C01F1E}">
      <dgm:prSet/>
      <dgm:spPr/>
      <dgm:t>
        <a:bodyPr/>
        <a:lstStyle/>
        <a:p>
          <a:endParaRPr lang="en-GB"/>
        </a:p>
      </dgm:t>
    </dgm:pt>
    <dgm:pt modelId="{AE8FE574-59B3-4B33-92DD-B8D095E36701}" type="sibTrans" cxnId="{92858CB6-2A79-4237-A39B-70D150C01F1E}">
      <dgm:prSet/>
      <dgm:spPr/>
      <dgm:t>
        <a:bodyPr/>
        <a:lstStyle/>
        <a:p>
          <a:endParaRPr lang="en-GB"/>
        </a:p>
      </dgm:t>
    </dgm:pt>
    <dgm:pt modelId="{C9157E81-FC03-4F28-B6D3-89351F8D19BB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endParaRPr lang="en-GB" sz="1600" dirty="0"/>
        </a:p>
      </dgm:t>
    </dgm:pt>
    <dgm:pt modelId="{F9A84E7C-B22F-440E-ACD6-F49E543EA0A3}" type="parTrans" cxnId="{3C0DB914-5957-4849-A085-1D7F9BA7DCDE}">
      <dgm:prSet/>
      <dgm:spPr/>
      <dgm:t>
        <a:bodyPr/>
        <a:lstStyle/>
        <a:p>
          <a:endParaRPr lang="en-GB"/>
        </a:p>
      </dgm:t>
    </dgm:pt>
    <dgm:pt modelId="{49BFAA04-1120-442E-9FF4-D0A7EDE9ED65}" type="sibTrans" cxnId="{3C0DB914-5957-4849-A085-1D7F9BA7DCDE}">
      <dgm:prSet/>
      <dgm:spPr/>
      <dgm:t>
        <a:bodyPr/>
        <a:lstStyle/>
        <a:p>
          <a:endParaRPr lang="en-GB"/>
        </a:p>
      </dgm:t>
    </dgm:pt>
    <dgm:pt modelId="{F248A657-AA82-4FAC-94C9-50F515F3F294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endParaRPr lang="en-GB" sz="1600" dirty="0"/>
        </a:p>
      </dgm:t>
    </dgm:pt>
    <dgm:pt modelId="{94BA0E82-6AFE-48A0-93AE-BEB7FBA15F59}" type="parTrans" cxnId="{EF43D871-A7A9-448C-9CF1-8C2237A2165F}">
      <dgm:prSet/>
      <dgm:spPr/>
      <dgm:t>
        <a:bodyPr/>
        <a:lstStyle/>
        <a:p>
          <a:endParaRPr lang="en-GB"/>
        </a:p>
      </dgm:t>
    </dgm:pt>
    <dgm:pt modelId="{875A007D-2B74-4382-985F-107413B6BEF3}" type="sibTrans" cxnId="{EF43D871-A7A9-448C-9CF1-8C2237A2165F}">
      <dgm:prSet/>
      <dgm:spPr/>
      <dgm:t>
        <a:bodyPr/>
        <a:lstStyle/>
        <a:p>
          <a:endParaRPr lang="en-GB"/>
        </a:p>
      </dgm:t>
    </dgm:pt>
    <dgm:pt modelId="{FAA7D9C2-5F53-486B-9B6C-2CA4FD7D108D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endParaRPr lang="en-GB" sz="1600" dirty="0"/>
        </a:p>
      </dgm:t>
    </dgm:pt>
    <dgm:pt modelId="{2C6A19D1-39ED-44F6-B3BA-BA8F3A2BEAA6}" type="parTrans" cxnId="{15CDAD91-7E90-4DE1-9027-3B79683DC7C2}">
      <dgm:prSet/>
      <dgm:spPr/>
      <dgm:t>
        <a:bodyPr/>
        <a:lstStyle/>
        <a:p>
          <a:endParaRPr lang="en-GB"/>
        </a:p>
      </dgm:t>
    </dgm:pt>
    <dgm:pt modelId="{22C46CE6-06C3-4AA9-B7D2-6FBCBC273192}" type="sibTrans" cxnId="{15CDAD91-7E90-4DE1-9027-3B79683DC7C2}">
      <dgm:prSet/>
      <dgm:spPr/>
      <dgm:t>
        <a:bodyPr/>
        <a:lstStyle/>
        <a:p>
          <a:endParaRPr lang="en-GB"/>
        </a:p>
      </dgm:t>
    </dgm:pt>
    <dgm:pt modelId="{3077E787-D002-46F2-A37A-3D73B4BD821E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endParaRPr lang="en-GB" sz="1600" dirty="0"/>
        </a:p>
      </dgm:t>
    </dgm:pt>
    <dgm:pt modelId="{68303770-0435-485B-890E-D50C3A8C7DF2}" type="parTrans" cxnId="{90895DDA-81C7-4FFA-8627-7A1AF9857E4F}">
      <dgm:prSet/>
      <dgm:spPr/>
      <dgm:t>
        <a:bodyPr/>
        <a:lstStyle/>
        <a:p>
          <a:endParaRPr lang="en-GB"/>
        </a:p>
      </dgm:t>
    </dgm:pt>
    <dgm:pt modelId="{5F66DD0D-B4A4-4DDA-8303-959157DEB052}" type="sibTrans" cxnId="{90895DDA-81C7-4FFA-8627-7A1AF9857E4F}">
      <dgm:prSet/>
      <dgm:spPr/>
      <dgm:t>
        <a:bodyPr/>
        <a:lstStyle/>
        <a:p>
          <a:endParaRPr lang="en-GB"/>
        </a:p>
      </dgm:t>
    </dgm:pt>
    <dgm:pt modelId="{C17C7AB9-5D1B-46B1-A801-3767695FC00C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endParaRPr lang="en-GB" sz="1600" dirty="0"/>
        </a:p>
      </dgm:t>
    </dgm:pt>
    <dgm:pt modelId="{BF6A4CA0-7D9B-4783-B520-61799CC2E713}" type="parTrans" cxnId="{74535E3F-6481-4E38-A764-689E13952518}">
      <dgm:prSet/>
      <dgm:spPr/>
      <dgm:t>
        <a:bodyPr/>
        <a:lstStyle/>
        <a:p>
          <a:endParaRPr lang="en-GB"/>
        </a:p>
      </dgm:t>
    </dgm:pt>
    <dgm:pt modelId="{88E4AEF7-F7D4-4A5D-AD3C-73E4543108D8}" type="sibTrans" cxnId="{74535E3F-6481-4E38-A764-689E13952518}">
      <dgm:prSet/>
      <dgm:spPr/>
      <dgm:t>
        <a:bodyPr/>
        <a:lstStyle/>
        <a:p>
          <a:endParaRPr lang="en-GB"/>
        </a:p>
      </dgm:t>
    </dgm:pt>
    <dgm:pt modelId="{7709203A-0CAA-4060-BF13-1AE55E114ACB}">
      <dgm:prSet phldrT="[Text]" custT="1"/>
      <dgm:spPr/>
      <dgm:t>
        <a:bodyPr/>
        <a:lstStyle/>
        <a:p>
          <a:pPr algn="just">
            <a:lnSpc>
              <a:spcPts val="1600"/>
            </a:lnSpc>
          </a:pPr>
          <a:endParaRPr lang="en-GB" sz="1600" dirty="0"/>
        </a:p>
      </dgm:t>
    </dgm:pt>
    <dgm:pt modelId="{AA061F9A-E85A-4A86-873A-19AD19660A30}" type="parTrans" cxnId="{2E3DDA84-D86C-4766-8572-4E6CE7E0A07F}">
      <dgm:prSet/>
      <dgm:spPr/>
      <dgm:t>
        <a:bodyPr/>
        <a:lstStyle/>
        <a:p>
          <a:endParaRPr lang="en-GB"/>
        </a:p>
      </dgm:t>
    </dgm:pt>
    <dgm:pt modelId="{93414777-CA3E-4302-812A-427396196708}" type="sibTrans" cxnId="{2E3DDA84-D86C-4766-8572-4E6CE7E0A07F}">
      <dgm:prSet/>
      <dgm:spPr/>
      <dgm:t>
        <a:bodyPr/>
        <a:lstStyle/>
        <a:p>
          <a:endParaRPr lang="en-GB"/>
        </a:p>
      </dgm:t>
    </dgm:pt>
    <dgm:pt modelId="{5BBDC88C-9887-491E-861D-F6523B9EAE6F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 anchor="ctr"/>
        <a:lstStyle/>
        <a:p>
          <a:pPr marL="358775" indent="0" algn="ctr">
            <a:tabLst/>
          </a:pPr>
          <a:r>
            <a:rPr lang="en-GB" sz="1100" dirty="0"/>
            <a:t>Conditions, </a:t>
          </a:r>
          <a:r>
            <a:rPr lang="en-GB" sz="1100" dirty="0" err="1"/>
            <a:t>événements</a:t>
          </a:r>
          <a:r>
            <a:rPr lang="en-GB" sz="1100" dirty="0"/>
            <a:t> </a:t>
          </a:r>
          <a:r>
            <a:rPr lang="en-GB" sz="1100" dirty="0" err="1"/>
            <a:t>ou</a:t>
          </a:r>
          <a:r>
            <a:rPr lang="en-GB" sz="1100" dirty="0"/>
            <a:t> maladies prioritaires de SIMR</a:t>
          </a:r>
        </a:p>
      </dgm:t>
    </dgm:pt>
    <dgm:pt modelId="{0412F14A-C05E-467D-B6F7-B98A90DCB9F4}" type="sibTrans" cxnId="{E5101ACE-A5C1-4C7F-A359-95542FF26605}">
      <dgm:prSet/>
      <dgm:spPr/>
      <dgm:t>
        <a:bodyPr/>
        <a:lstStyle/>
        <a:p>
          <a:pPr algn="just"/>
          <a:endParaRPr lang="en-GB"/>
        </a:p>
      </dgm:t>
    </dgm:pt>
    <dgm:pt modelId="{91A498AE-EE01-403B-B27B-1B4899FC9329}" type="parTrans" cxnId="{E5101ACE-A5C1-4C7F-A359-95542FF26605}">
      <dgm:prSet/>
      <dgm:spPr/>
      <dgm:t>
        <a:bodyPr/>
        <a:lstStyle/>
        <a:p>
          <a:pPr algn="just"/>
          <a:endParaRPr lang="en-GB"/>
        </a:p>
      </dgm:t>
    </dgm:pt>
    <dgm:pt modelId="{B7319E8B-6C47-42A6-8836-6105C0AFA9EC}" type="pres">
      <dgm:prSet presAssocID="{EA6BE54E-4B63-43C1-BBB7-07C1C07AB867}" presName="linearFlow" presStyleCnt="0">
        <dgm:presLayoutVars>
          <dgm:dir/>
          <dgm:animLvl val="lvl"/>
          <dgm:resizeHandles/>
        </dgm:presLayoutVars>
      </dgm:prSet>
      <dgm:spPr/>
    </dgm:pt>
    <dgm:pt modelId="{BA2C0EA2-7882-45AA-B438-9D08C219189D}" type="pres">
      <dgm:prSet presAssocID="{5BBDC88C-9887-491E-861D-F6523B9EAE6F}" presName="compositeNode" presStyleCnt="0">
        <dgm:presLayoutVars>
          <dgm:bulletEnabled val="1"/>
        </dgm:presLayoutVars>
      </dgm:prSet>
      <dgm:spPr/>
    </dgm:pt>
    <dgm:pt modelId="{7FC870AD-FE8A-4C7A-B067-7A8C8BFC2DAE}" type="pres">
      <dgm:prSet presAssocID="{5BBDC88C-9887-491E-861D-F6523B9EAE6F}" presName="image" presStyleLbl="fgImgPlace1" presStyleIdx="0" presStyleCnt="3" custFlipVert="0" custFlipHor="1" custScaleX="5846" custScaleY="23332" custLinFactNeighborX="-3598" custLinFactNeighborY="-6697"/>
      <dgm:spPr>
        <a:ln>
          <a:solidFill>
            <a:schemeClr val="bg1">
              <a:lumMod val="75000"/>
            </a:schemeClr>
          </a:solidFill>
        </a:ln>
      </dgm:spPr>
    </dgm:pt>
    <dgm:pt modelId="{3F698F05-A4C1-45B6-9C24-9D23B28D777B}" type="pres">
      <dgm:prSet presAssocID="{5BBDC88C-9887-491E-861D-F6523B9EAE6F}" presName="childNode" presStyleLbl="node1" presStyleIdx="0" presStyleCnt="3" custScaleX="113724" custScaleY="100152" custLinFactNeighborX="-2465" custLinFactNeighborY="-15550">
        <dgm:presLayoutVars>
          <dgm:bulletEnabled val="1"/>
        </dgm:presLayoutVars>
      </dgm:prSet>
      <dgm:spPr/>
    </dgm:pt>
    <dgm:pt modelId="{F69E7767-062D-4FCB-9FA4-67D2BC0F8D97}" type="pres">
      <dgm:prSet presAssocID="{5BBDC88C-9887-491E-861D-F6523B9EAE6F}" presName="parentNode" presStyleLbl="revTx" presStyleIdx="0" presStyleCnt="3" custAng="5400000" custScaleX="158195" custScaleY="46551" custLinFactX="100000" custLinFactNeighborX="186463" custLinFactNeighborY="45811">
        <dgm:presLayoutVars>
          <dgm:chMax val="0"/>
          <dgm:bulletEnabled val="1"/>
        </dgm:presLayoutVars>
      </dgm:prSet>
      <dgm:spPr/>
    </dgm:pt>
    <dgm:pt modelId="{C0629544-5A99-43A2-B3C5-E7D654738EE4}" type="pres">
      <dgm:prSet presAssocID="{0412F14A-C05E-467D-B6F7-B98A90DCB9F4}" presName="sibTrans" presStyleCnt="0"/>
      <dgm:spPr/>
    </dgm:pt>
    <dgm:pt modelId="{AF0655C2-1EF8-480E-ACB8-98018828309C}" type="pres">
      <dgm:prSet presAssocID="{AD167DB3-F17A-4614-B9F1-4899B86358DD}" presName="compositeNode" presStyleCnt="0">
        <dgm:presLayoutVars>
          <dgm:bulletEnabled val="1"/>
        </dgm:presLayoutVars>
      </dgm:prSet>
      <dgm:spPr/>
    </dgm:pt>
    <dgm:pt modelId="{56F95F38-C707-4690-A8A5-4C5CBE44D845}" type="pres">
      <dgm:prSet presAssocID="{AD167DB3-F17A-4614-B9F1-4899B86358DD}" presName="image" presStyleLbl="fgImgPlace1" presStyleIdx="1" presStyleCnt="3" custFlipHor="1" custScaleX="19539" custScaleY="5846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>
              <a:lumMod val="75000"/>
            </a:schemeClr>
          </a:solidFill>
        </a:ln>
      </dgm:spPr>
    </dgm:pt>
    <dgm:pt modelId="{46912C0F-0845-4068-A909-6253D709012E}" type="pres">
      <dgm:prSet presAssocID="{AD167DB3-F17A-4614-B9F1-4899B86358DD}" presName="childNode" presStyleLbl="node1" presStyleIdx="1" presStyleCnt="3" custScaleX="111829" custLinFactNeighborX="-2113" custLinFactNeighborY="-13816">
        <dgm:presLayoutVars>
          <dgm:bulletEnabled val="1"/>
        </dgm:presLayoutVars>
      </dgm:prSet>
      <dgm:spPr/>
    </dgm:pt>
    <dgm:pt modelId="{885FDE07-C59A-4F91-9975-D3260622EFD8}" type="pres">
      <dgm:prSet presAssocID="{AD167DB3-F17A-4614-B9F1-4899B86358DD}" presName="parentNode" presStyleLbl="revTx" presStyleIdx="1" presStyleCnt="3" custAng="5400000" custScaleX="116353" custScaleY="47819" custLinFactX="100000" custLinFactNeighborX="199820" custLinFactNeighborY="46269">
        <dgm:presLayoutVars>
          <dgm:chMax val="0"/>
          <dgm:bulletEnabled val="1"/>
        </dgm:presLayoutVars>
      </dgm:prSet>
      <dgm:spPr/>
    </dgm:pt>
    <dgm:pt modelId="{9C1D3A33-C4E2-4146-AB83-071F66EFBD54}" type="pres">
      <dgm:prSet presAssocID="{AD54F8ED-1CB7-4F4E-BFB5-08F8F8E9166B}" presName="sibTrans" presStyleCnt="0"/>
      <dgm:spPr/>
    </dgm:pt>
    <dgm:pt modelId="{66535531-904F-48E3-9F44-DF8F0EB988E6}" type="pres">
      <dgm:prSet presAssocID="{B6AB49B0-4B2B-4674-8366-20D126228C90}" presName="compositeNode" presStyleCnt="0">
        <dgm:presLayoutVars>
          <dgm:bulletEnabled val="1"/>
        </dgm:presLayoutVars>
      </dgm:prSet>
      <dgm:spPr/>
    </dgm:pt>
    <dgm:pt modelId="{C9579DE8-543D-4165-9B64-068F3607C647}" type="pres">
      <dgm:prSet presAssocID="{B6AB49B0-4B2B-4674-8366-20D126228C90}" presName="image" presStyleLbl="fgImgPlace1" presStyleIdx="2" presStyleCnt="3" custScaleX="7758" custScaleY="5846"/>
      <dgm:spPr>
        <a:ln>
          <a:solidFill>
            <a:schemeClr val="bg1">
              <a:lumMod val="75000"/>
            </a:schemeClr>
          </a:solidFill>
        </a:ln>
      </dgm:spPr>
    </dgm:pt>
    <dgm:pt modelId="{3C286D4D-ACDB-4424-8494-32C319445B5F}" type="pres">
      <dgm:prSet presAssocID="{B6AB49B0-4B2B-4674-8366-20D126228C90}" presName="childNode" presStyleLbl="node1" presStyleIdx="2" presStyleCnt="3" custScaleX="112579" custScaleY="101534" custLinFactNeighborX="-5837" custLinFactNeighborY="-14600">
        <dgm:presLayoutVars>
          <dgm:bulletEnabled val="1"/>
        </dgm:presLayoutVars>
      </dgm:prSet>
      <dgm:spPr/>
    </dgm:pt>
    <dgm:pt modelId="{62B7AF8D-509B-4C59-9F05-133C8BC945F5}" type="pres">
      <dgm:prSet presAssocID="{B6AB49B0-4B2B-4674-8366-20D126228C90}" presName="parentNode" presStyleLbl="revTx" presStyleIdx="2" presStyleCnt="3" custAng="5400000" custScaleX="119286" custScaleY="47390" custLinFactX="100000" custLinFactNeighborX="182632" custLinFactNeighborY="45977">
        <dgm:presLayoutVars>
          <dgm:chMax val="0"/>
          <dgm:bulletEnabled val="1"/>
        </dgm:presLayoutVars>
      </dgm:prSet>
      <dgm:spPr/>
    </dgm:pt>
  </dgm:ptLst>
  <dgm:cxnLst>
    <dgm:cxn modelId="{CECF9A00-CC7A-4C12-BC4C-96571ED472F1}" srcId="{AD167DB3-F17A-4614-B9F1-4899B86358DD}" destId="{61E04BAB-11A9-44B4-B903-1CE23D3CA9FF}" srcOrd="1" destOrd="0" parTransId="{1431DAF3-C4D4-4C2F-BA43-EAC219C634A7}" sibTransId="{B1C45F8F-120B-478E-B047-F4ADCF626977}"/>
    <dgm:cxn modelId="{76DF5501-5500-40DD-A8D4-7DA5C5B80C05}" type="presOf" srcId="{FAA7D9C2-5F53-486B-9B6C-2CA4FD7D108D}" destId="{3C286D4D-ACDB-4424-8494-32C319445B5F}" srcOrd="0" destOrd="7" presId="urn:microsoft.com/office/officeart/2005/8/layout/hList2#1"/>
    <dgm:cxn modelId="{17003307-A114-46BD-9A5C-5D17142B706A}" srcId="{B6AB49B0-4B2B-4674-8366-20D126228C90}" destId="{48788B44-13DE-4E97-98B0-4A6463B34205}" srcOrd="14" destOrd="0" parTransId="{220B87F0-9F01-4E5C-A805-8D9B5E1052C9}" sibTransId="{DE2FA233-6A2F-4387-AE3C-87441F716BCF}"/>
    <dgm:cxn modelId="{92267411-D596-4CDF-AF48-7CC2D3CCA27D}" type="presOf" srcId="{B0539EDF-9B2E-4AD8-9906-2C56954EC882}" destId="{46912C0F-0845-4068-A909-6253D709012E}" srcOrd="0" destOrd="6" presId="urn:microsoft.com/office/officeart/2005/8/layout/hList2#1"/>
    <dgm:cxn modelId="{14275A12-3DAD-44D5-9628-5E5A6950787D}" type="presOf" srcId="{F6C511D3-6AB1-444E-8753-070E6AAEB566}" destId="{3C286D4D-ACDB-4424-8494-32C319445B5F}" srcOrd="0" destOrd="10" presId="urn:microsoft.com/office/officeart/2005/8/layout/hList2#1"/>
    <dgm:cxn modelId="{3C0DB914-5957-4849-A085-1D7F9BA7DCDE}" srcId="{B6AB49B0-4B2B-4674-8366-20D126228C90}" destId="{C9157E81-FC03-4F28-B6D3-89351F8D19BB}" srcOrd="3" destOrd="0" parTransId="{F9A84E7C-B22F-440E-ACD6-F49E543EA0A3}" sibTransId="{49BFAA04-1120-442E-9FF4-D0A7EDE9ED65}"/>
    <dgm:cxn modelId="{566B9923-36FB-4E37-A4C1-E0D0885CEFC6}" type="presOf" srcId="{34A884D2-D0F1-4A8B-A95F-23CA4457FA2C}" destId="{46912C0F-0845-4068-A909-6253D709012E}" srcOrd="0" destOrd="2" presId="urn:microsoft.com/office/officeart/2005/8/layout/hList2#1"/>
    <dgm:cxn modelId="{F2FE6E2C-A150-4138-A680-7D8CDE85BEDB}" srcId="{AD167DB3-F17A-4614-B9F1-4899B86358DD}" destId="{088B2BF1-08CE-4001-8C6E-54684ED8CF9E}" srcOrd="4" destOrd="0" parTransId="{86C68380-B500-402B-B8B8-56254439A44E}" sibTransId="{09BAA20E-D13C-4D29-BD7F-25B5BB3DDA38}"/>
    <dgm:cxn modelId="{CB21272D-D114-41A3-BDEC-298914E84478}" type="presOf" srcId="{F248A657-AA82-4FAC-94C9-50F515F3F294}" destId="{3C286D4D-ACDB-4424-8494-32C319445B5F}" srcOrd="0" destOrd="5" presId="urn:microsoft.com/office/officeart/2005/8/layout/hList2#1"/>
    <dgm:cxn modelId="{E6D7F62E-8375-48FF-A770-281C7F2B32F9}" srcId="{B6AB49B0-4B2B-4674-8366-20D126228C90}" destId="{611D95A9-1E66-48FA-9DDC-40B061223F77}" srcOrd="4" destOrd="0" parTransId="{7C054A89-D1BF-44D2-9A2C-9F78AE92785D}" sibTransId="{FCB69DA0-6294-4CA0-8879-78046C3A8906}"/>
    <dgm:cxn modelId="{A7A3612F-F2A1-4CDD-ACB6-D8AB7FAB31C9}" type="presOf" srcId="{C7FAABAF-6DCA-490E-89DA-F204057135EF}" destId="{3F698F05-A4C1-45B6-9C24-9D23B28D777B}" srcOrd="0" destOrd="6" presId="urn:microsoft.com/office/officeart/2005/8/layout/hList2#1"/>
    <dgm:cxn modelId="{1911AC31-0620-4E9F-9805-8F0EF0A929DC}" srcId="{B6AB49B0-4B2B-4674-8366-20D126228C90}" destId="{9EDB42D3-C930-498D-9ECE-0A276EDB4782}" srcOrd="6" destOrd="0" parTransId="{CAD7E6BB-6561-4D69-ABD1-879565A02A3E}" sibTransId="{3B5BFF11-0071-4C6C-BBFE-0470E00A3262}"/>
    <dgm:cxn modelId="{528EB036-DBDB-476B-B1E9-A009FFDCC072}" srcId="{EA6BE54E-4B63-43C1-BBB7-07C1C07AB867}" destId="{B6AB49B0-4B2B-4674-8366-20D126228C90}" srcOrd="2" destOrd="0" parTransId="{52EE46AD-55C6-4D80-9178-778CFDBD1136}" sibTransId="{4BF6A5A1-9ACF-4D00-9B83-D2FC0C2E2A3F}"/>
    <dgm:cxn modelId="{84EEC13C-FD0D-4AF1-BC32-B8B888E83A1D}" type="presOf" srcId="{48788B44-13DE-4E97-98B0-4A6463B34205}" destId="{3C286D4D-ACDB-4424-8494-32C319445B5F}" srcOrd="0" destOrd="14" presId="urn:microsoft.com/office/officeart/2005/8/layout/hList2#1"/>
    <dgm:cxn modelId="{74535E3F-6481-4E38-A764-689E13952518}" srcId="{B6AB49B0-4B2B-4674-8366-20D126228C90}" destId="{C17C7AB9-5D1B-46B1-A801-3767695FC00C}" srcOrd="11" destOrd="0" parTransId="{BF6A4CA0-7D9B-4783-B520-61799CC2E713}" sibTransId="{88E4AEF7-F7D4-4A5D-AD3C-73E4543108D8}"/>
    <dgm:cxn modelId="{C4542D40-681E-49F4-84A4-FC109E00E9EE}" srcId="{5BBDC88C-9887-491E-861D-F6523B9EAE6F}" destId="{C7FAABAF-6DCA-490E-89DA-F204057135EF}" srcOrd="6" destOrd="0" parTransId="{97E3324B-9696-42B5-9593-A13D54A64D18}" sibTransId="{EC00AE68-76AA-4858-A353-5D609FF55A4E}"/>
    <dgm:cxn modelId="{0664865D-167D-48B3-9B76-2D49D576D23E}" type="presOf" srcId="{5B6CEB25-1A69-4A7B-AF48-31F5C750E92B}" destId="{3F698F05-A4C1-45B6-9C24-9D23B28D777B}" srcOrd="0" destOrd="1" presId="urn:microsoft.com/office/officeart/2005/8/layout/hList2#1"/>
    <dgm:cxn modelId="{E31EE442-0AE4-4AB1-B4D4-66BE72DD7A44}" type="presOf" srcId="{7709203A-0CAA-4060-BF13-1AE55E114ACB}" destId="{3C286D4D-ACDB-4424-8494-32C319445B5F}" srcOrd="0" destOrd="13" presId="urn:microsoft.com/office/officeart/2005/8/layout/hList2#1"/>
    <dgm:cxn modelId="{E5F28F44-5CFD-4D35-9C1B-AAD0B2A58C72}" type="presOf" srcId="{B6AB49B0-4B2B-4674-8366-20D126228C90}" destId="{62B7AF8D-509B-4C59-9F05-133C8BC945F5}" srcOrd="0" destOrd="0" presId="urn:microsoft.com/office/officeart/2005/8/layout/hList2#1"/>
    <dgm:cxn modelId="{3F0CB765-D3A4-4E07-A0F8-519C3DB2C094}" srcId="{EA6BE54E-4B63-43C1-BBB7-07C1C07AB867}" destId="{AD167DB3-F17A-4614-B9F1-4899B86358DD}" srcOrd="1" destOrd="0" parTransId="{08CC4836-609B-40B5-88A1-341D38026523}" sibTransId="{AD54F8ED-1CB7-4F4E-BFB5-08F8F8E9166B}"/>
    <dgm:cxn modelId="{D32C3B4A-DBE9-4929-80F2-B6CD471CECAF}" srcId="{AD167DB3-F17A-4614-B9F1-4899B86358DD}" destId="{B0539EDF-9B2E-4AD8-9906-2C56954EC882}" srcOrd="6" destOrd="0" parTransId="{78F6247E-4A2B-4CBB-AD7C-DFCF19687C16}" sibTransId="{7F922ACE-CAE2-45F1-B4FC-79BD5BC6393C}"/>
    <dgm:cxn modelId="{8838FE6C-501C-4F6C-9F53-10CD2A3FA8D4}" type="presOf" srcId="{EA6BE54E-4B63-43C1-BBB7-07C1C07AB867}" destId="{B7319E8B-6C47-42A6-8836-6105C0AFA9EC}" srcOrd="0" destOrd="0" presId="urn:microsoft.com/office/officeart/2005/8/layout/hList2#1"/>
    <dgm:cxn modelId="{4A84684E-9BEF-448C-BF74-1A97279B0863}" type="presOf" srcId="{9EDB42D3-C930-498D-9ECE-0A276EDB4782}" destId="{3C286D4D-ACDB-4424-8494-32C319445B5F}" srcOrd="0" destOrd="6" presId="urn:microsoft.com/office/officeart/2005/8/layout/hList2#1"/>
    <dgm:cxn modelId="{B8FFB64E-1015-4888-AD71-E6CADA728514}" srcId="{5BBDC88C-9887-491E-861D-F6523B9EAE6F}" destId="{8A273164-4366-4BFA-AE90-AD37A03D3ED8}" srcOrd="0" destOrd="0" parTransId="{BB8BE317-F2A0-4741-924D-D7E243D22B26}" sibTransId="{A32C67A1-DB6B-40CB-94B3-ABD2325F514E}"/>
    <dgm:cxn modelId="{DBAD2651-CF72-417C-9124-8E7EEC61268A}" srcId="{5BBDC88C-9887-491E-861D-F6523B9EAE6F}" destId="{3E451D8F-A364-4302-8F5A-6184D7378E31}" srcOrd="3" destOrd="0" parTransId="{2E63A743-5BED-4B8C-990B-EF00136B87D4}" sibTransId="{364E93FB-EF4B-49EA-9239-D9458A625982}"/>
    <dgm:cxn modelId="{EF43D871-A7A9-448C-9CF1-8C2237A2165F}" srcId="{B6AB49B0-4B2B-4674-8366-20D126228C90}" destId="{F248A657-AA82-4FAC-94C9-50F515F3F294}" srcOrd="5" destOrd="0" parTransId="{94BA0E82-6AFE-48A0-93AE-BEB7FBA15F59}" sibTransId="{875A007D-2B74-4382-985F-107413B6BEF3}"/>
    <dgm:cxn modelId="{F5A80252-5D3B-4B3C-B2A0-55B3B3B75600}" type="presOf" srcId="{AD167DB3-F17A-4614-B9F1-4899B86358DD}" destId="{885FDE07-C59A-4F91-9975-D3260622EFD8}" srcOrd="0" destOrd="0" presId="urn:microsoft.com/office/officeart/2005/8/layout/hList2#1"/>
    <dgm:cxn modelId="{03EBCE75-41D0-45DB-95E6-828B08098CFD}" type="presOf" srcId="{21AE27AE-7A43-405B-8F20-53DC9E0A613C}" destId="{3C286D4D-ACDB-4424-8494-32C319445B5F}" srcOrd="0" destOrd="2" presId="urn:microsoft.com/office/officeart/2005/8/layout/hList2#1"/>
    <dgm:cxn modelId="{2783D180-A6EB-49A1-A5E5-A1D94B6C0ABB}" type="presOf" srcId="{61E04BAB-11A9-44B4-B903-1CE23D3CA9FF}" destId="{46912C0F-0845-4068-A909-6253D709012E}" srcOrd="0" destOrd="1" presId="urn:microsoft.com/office/officeart/2005/8/layout/hList2#1"/>
    <dgm:cxn modelId="{5CC1F882-98FA-4F00-88ED-5D34C2616E61}" type="presOf" srcId="{2ABB87B6-AFF2-4E32-8A06-B40B7352ABCF}" destId="{3C286D4D-ACDB-4424-8494-32C319445B5F}" srcOrd="0" destOrd="0" presId="urn:microsoft.com/office/officeart/2005/8/layout/hList2#1"/>
    <dgm:cxn modelId="{2A2A2883-ABD4-407C-8958-0E35A9B89491}" srcId="{B6AB49B0-4B2B-4674-8366-20D126228C90}" destId="{2ABB87B6-AFF2-4E32-8A06-B40B7352ABCF}" srcOrd="0" destOrd="0" parTransId="{1E616279-0983-4112-BAF0-C7C78E266117}" sibTransId="{D6F79C69-148B-4CDC-9539-5A6D76BE26A9}"/>
    <dgm:cxn modelId="{D7068383-1309-49B8-AD5A-6118A071E287}" type="presOf" srcId="{73DDA779-3BC5-4598-8A95-1D8726676E92}" destId="{46912C0F-0845-4068-A909-6253D709012E}" srcOrd="0" destOrd="3" presId="urn:microsoft.com/office/officeart/2005/8/layout/hList2#1"/>
    <dgm:cxn modelId="{2E3DDA84-D86C-4766-8572-4E6CE7E0A07F}" srcId="{B6AB49B0-4B2B-4674-8366-20D126228C90}" destId="{7709203A-0CAA-4060-BF13-1AE55E114ACB}" srcOrd="13" destOrd="0" parTransId="{AA061F9A-E85A-4A86-873A-19AD19660A30}" sibTransId="{93414777-CA3E-4302-812A-427396196708}"/>
    <dgm:cxn modelId="{0D011C8E-65B7-41DA-ADE7-514DC90AAC84}" type="presOf" srcId="{611D95A9-1E66-48FA-9DDC-40B061223F77}" destId="{3C286D4D-ACDB-4424-8494-32C319445B5F}" srcOrd="0" destOrd="4" presId="urn:microsoft.com/office/officeart/2005/8/layout/hList2#1"/>
    <dgm:cxn modelId="{6976CA8E-BC98-4DB5-B592-A55D9F0A4160}" type="presOf" srcId="{8A273164-4366-4BFA-AE90-AD37A03D3ED8}" destId="{3F698F05-A4C1-45B6-9C24-9D23B28D777B}" srcOrd="0" destOrd="0" presId="urn:microsoft.com/office/officeart/2005/8/layout/hList2#1"/>
    <dgm:cxn modelId="{7ABA8B91-2D76-46C0-8B1C-09ED7E79B068}" type="presOf" srcId="{3E451D8F-A364-4302-8F5A-6184D7378E31}" destId="{3F698F05-A4C1-45B6-9C24-9D23B28D777B}" srcOrd="0" destOrd="3" presId="urn:microsoft.com/office/officeart/2005/8/layout/hList2#1"/>
    <dgm:cxn modelId="{15CDAD91-7E90-4DE1-9027-3B79683DC7C2}" srcId="{B6AB49B0-4B2B-4674-8366-20D126228C90}" destId="{FAA7D9C2-5F53-486B-9B6C-2CA4FD7D108D}" srcOrd="7" destOrd="0" parTransId="{2C6A19D1-39ED-44F6-B3BA-BA8F3A2BEAA6}" sibTransId="{22C46CE6-06C3-4AA9-B7D2-6FBCBC273192}"/>
    <dgm:cxn modelId="{96D40892-074C-4DCE-9E02-4DB1C26E9440}" type="presOf" srcId="{088B2BF1-08CE-4001-8C6E-54684ED8CF9E}" destId="{46912C0F-0845-4068-A909-6253D709012E}" srcOrd="0" destOrd="4" presId="urn:microsoft.com/office/officeart/2005/8/layout/hList2#1"/>
    <dgm:cxn modelId="{7D194592-2DEF-46EC-9AB6-D377503FF6EA}" type="presOf" srcId="{C17C7AB9-5D1B-46B1-A801-3767695FC00C}" destId="{3C286D4D-ACDB-4424-8494-32C319445B5F}" srcOrd="0" destOrd="11" presId="urn:microsoft.com/office/officeart/2005/8/layout/hList2#1"/>
    <dgm:cxn modelId="{2FA10F97-E224-409C-8927-D86E70BDF13F}" srcId="{AD167DB3-F17A-4614-B9F1-4899B86358DD}" destId="{4CB34F7A-B4A2-4C8D-824C-5CA55D45B06F}" srcOrd="5" destOrd="0" parTransId="{F05279B7-ED63-4DE3-A7CA-50E3C18261EB}" sibTransId="{37C63C71-4AA2-413B-9814-360B4103DFF7}"/>
    <dgm:cxn modelId="{A9D5F599-474D-47A6-8CCE-57BBD806CE38}" type="presOf" srcId="{6D0D9DB3-1E21-4EB8-83EC-9F6715B8E01E}" destId="{3C286D4D-ACDB-4424-8494-32C319445B5F}" srcOrd="0" destOrd="1" presId="urn:microsoft.com/office/officeart/2005/8/layout/hList2#1"/>
    <dgm:cxn modelId="{664C499A-3ECB-434E-9C28-7C3E367EE8B3}" srcId="{B6AB49B0-4B2B-4674-8366-20D126228C90}" destId="{CAA5BF4B-C0EF-4301-81C1-2898E311CFC1}" srcOrd="12" destOrd="0" parTransId="{7FCE64C3-2C3B-4CF2-B313-8F0368C566A2}" sibTransId="{181DD025-14D5-433A-BB1C-D6A9458AD39C}"/>
    <dgm:cxn modelId="{6B39A89B-ED27-4657-BCA3-135D6D83C466}" srcId="{AD167DB3-F17A-4614-B9F1-4899B86358DD}" destId="{71387832-AA4F-4C89-B215-D9FB64E5A863}" srcOrd="0" destOrd="0" parTransId="{6A618DA2-9540-4BB2-A7CB-BB8063C4204D}" sibTransId="{A532E9CC-5B88-4F8F-8BB9-C935F9F6DF11}"/>
    <dgm:cxn modelId="{73F2C09B-8714-4D70-AF88-B819DDAAF6DF}" type="presOf" srcId="{3077E787-D002-46F2-A37A-3D73B4BD821E}" destId="{3C286D4D-ACDB-4424-8494-32C319445B5F}" srcOrd="0" destOrd="9" presId="urn:microsoft.com/office/officeart/2005/8/layout/hList2#1"/>
    <dgm:cxn modelId="{DA36F3A0-8530-4C9A-A2D8-26AD53777871}" srcId="{B6AB49B0-4B2B-4674-8366-20D126228C90}" destId="{F6C511D3-6AB1-444E-8753-070E6AAEB566}" srcOrd="10" destOrd="0" parTransId="{AF51FA09-92A7-4101-BAB7-A222E30D3172}" sibTransId="{CDC7AE0A-DF82-4B14-8FDE-45D8A83EF6BA}"/>
    <dgm:cxn modelId="{D0B5C6A8-9FB9-43D0-BDFE-9F7C277CB5CC}" type="presOf" srcId="{582CFEB9-8508-4763-8CFF-06055081F820}" destId="{3F698F05-A4C1-45B6-9C24-9D23B28D777B}" srcOrd="0" destOrd="5" presId="urn:microsoft.com/office/officeart/2005/8/layout/hList2#1"/>
    <dgm:cxn modelId="{EF7E2DAE-D4E0-4F01-8EBA-9758B7D410F5}" type="presOf" srcId="{E3CA0441-1C14-4650-B7C6-DD1883E75565}" destId="{3F698F05-A4C1-45B6-9C24-9D23B28D777B}" srcOrd="0" destOrd="4" presId="urn:microsoft.com/office/officeart/2005/8/layout/hList2#1"/>
    <dgm:cxn modelId="{553A39AF-7273-4B5C-A888-5C295D204A18}" type="presOf" srcId="{CAA5BF4B-C0EF-4301-81C1-2898E311CFC1}" destId="{3C286D4D-ACDB-4424-8494-32C319445B5F}" srcOrd="0" destOrd="12" presId="urn:microsoft.com/office/officeart/2005/8/layout/hList2#1"/>
    <dgm:cxn modelId="{8F9183B6-1A2D-4C54-A988-963A8A48FE7D}" type="presOf" srcId="{4CB34F7A-B4A2-4C8D-824C-5CA55D45B06F}" destId="{46912C0F-0845-4068-A909-6253D709012E}" srcOrd="0" destOrd="5" presId="urn:microsoft.com/office/officeart/2005/8/layout/hList2#1"/>
    <dgm:cxn modelId="{92858CB6-2A79-4237-A39B-70D150C01F1E}" srcId="{B6AB49B0-4B2B-4674-8366-20D126228C90}" destId="{6D0D9DB3-1E21-4EB8-83EC-9F6715B8E01E}" srcOrd="1" destOrd="0" parTransId="{ED116553-BFA0-4E75-ABE2-83B0AC203474}" sibTransId="{AE8FE574-59B3-4B33-92DD-B8D095E36701}"/>
    <dgm:cxn modelId="{8C2F3DBA-F7ED-4F7C-A095-1BB87E00374F}" srcId="{5BBDC88C-9887-491E-861D-F6523B9EAE6F}" destId="{582CFEB9-8508-4763-8CFF-06055081F820}" srcOrd="5" destOrd="0" parTransId="{09D090DD-811B-43C1-A5BD-8A717A9F9799}" sibTransId="{0B8625AC-02CC-4A21-BC93-AF583CFDAE7B}"/>
    <dgm:cxn modelId="{DA3B33BD-89DF-4904-8243-C8D854F18EE0}" srcId="{B6AB49B0-4B2B-4674-8366-20D126228C90}" destId="{21AE27AE-7A43-405B-8F20-53DC9E0A613C}" srcOrd="2" destOrd="0" parTransId="{B6CDEEEC-7A8E-4E06-A0F3-8517BF2172D9}" sibTransId="{6E57142D-365B-405E-B7A8-671A081DB292}"/>
    <dgm:cxn modelId="{A2E168BF-6607-4F61-99FA-F1D1246C7D74}" type="presOf" srcId="{499A58DE-0886-4F5D-B5D9-B8FF7A40A158}" destId="{46912C0F-0845-4068-A909-6253D709012E}" srcOrd="0" destOrd="7" presId="urn:microsoft.com/office/officeart/2005/8/layout/hList2#1"/>
    <dgm:cxn modelId="{AF31B3C2-91AE-4E13-9FD3-2D4A2679D40D}" srcId="{5BBDC88C-9887-491E-861D-F6523B9EAE6F}" destId="{E3CA0441-1C14-4650-B7C6-DD1883E75565}" srcOrd="4" destOrd="0" parTransId="{101D96B7-70EF-44C6-A84B-E5EE6622AB12}" sibTransId="{6169F695-FF98-44D3-A1E2-6433517CB334}"/>
    <dgm:cxn modelId="{97BE47CC-0B68-497D-9C6C-A79BD2C1AF20}" type="presOf" srcId="{5BBDC88C-9887-491E-861D-F6523B9EAE6F}" destId="{F69E7767-062D-4FCB-9FA4-67D2BC0F8D97}" srcOrd="0" destOrd="0" presId="urn:microsoft.com/office/officeart/2005/8/layout/hList2#1"/>
    <dgm:cxn modelId="{E5101ACE-A5C1-4C7F-A359-95542FF26605}" srcId="{EA6BE54E-4B63-43C1-BBB7-07C1C07AB867}" destId="{5BBDC88C-9887-491E-861D-F6523B9EAE6F}" srcOrd="0" destOrd="0" parTransId="{91A498AE-EE01-403B-B27B-1B4899FC9329}" sibTransId="{0412F14A-C05E-467D-B6F7-B98A90DCB9F4}"/>
    <dgm:cxn modelId="{E20885D2-6EDD-4961-88B7-C1522149FC9D}" srcId="{5BBDC88C-9887-491E-861D-F6523B9EAE6F}" destId="{5B6CEB25-1A69-4A7B-AF48-31F5C750E92B}" srcOrd="1" destOrd="0" parTransId="{259FB56A-86EF-4D93-B2A2-8EFEBE988E92}" sibTransId="{F9513711-A5D1-4226-8BF3-1CF0D7A52524}"/>
    <dgm:cxn modelId="{C1DE30D6-0EC2-443A-AA73-0236B8E51930}" srcId="{5BBDC88C-9887-491E-861D-F6523B9EAE6F}" destId="{45F7D24F-3AEF-47CD-9E1A-7FB010DDB80A}" srcOrd="2" destOrd="0" parTransId="{C4F55030-ED8F-47C2-AD5E-5661A03A108C}" sibTransId="{01C18302-7F19-451D-99F9-DC5567E31374}"/>
    <dgm:cxn modelId="{11E09ED9-3E42-467B-B59E-B3B2B442BECA}" srcId="{B6AB49B0-4B2B-4674-8366-20D126228C90}" destId="{931ECC1F-46A3-427E-B55E-3B914734321D}" srcOrd="8" destOrd="0" parTransId="{F164FAEF-28A9-485B-84C9-A5F9234E2265}" sibTransId="{E37276F0-E2B8-4C43-BAE1-A87560BC8399}"/>
    <dgm:cxn modelId="{90895DDA-81C7-4FFA-8627-7A1AF9857E4F}" srcId="{B6AB49B0-4B2B-4674-8366-20D126228C90}" destId="{3077E787-D002-46F2-A37A-3D73B4BD821E}" srcOrd="9" destOrd="0" parTransId="{68303770-0435-485B-890E-D50C3A8C7DF2}" sibTransId="{5F66DD0D-B4A4-4DDA-8303-959157DEB052}"/>
    <dgm:cxn modelId="{4E316ADB-DB07-4D52-BFA1-A5AE61F993CB}" type="presOf" srcId="{C9157E81-FC03-4F28-B6D3-89351F8D19BB}" destId="{3C286D4D-ACDB-4424-8494-32C319445B5F}" srcOrd="0" destOrd="3" presId="urn:microsoft.com/office/officeart/2005/8/layout/hList2#1"/>
    <dgm:cxn modelId="{1FEDB5DB-2836-4B95-B2A4-7B1738B7D96F}" type="presOf" srcId="{71387832-AA4F-4C89-B215-D9FB64E5A863}" destId="{46912C0F-0845-4068-A909-6253D709012E}" srcOrd="0" destOrd="0" presId="urn:microsoft.com/office/officeart/2005/8/layout/hList2#1"/>
    <dgm:cxn modelId="{4D764EDD-0FF9-468E-8932-996651E0B67D}" srcId="{AD167DB3-F17A-4614-B9F1-4899B86358DD}" destId="{499A58DE-0886-4F5D-B5D9-B8FF7A40A158}" srcOrd="7" destOrd="0" parTransId="{FDF4300D-92C9-4893-A1CB-A370523EB1A0}" sibTransId="{869ED324-4B25-4081-81EB-A487CE31548D}"/>
    <dgm:cxn modelId="{77463BEE-3290-4F1D-9FA0-868D806341C5}" type="presOf" srcId="{45F7D24F-3AEF-47CD-9E1A-7FB010DDB80A}" destId="{3F698F05-A4C1-45B6-9C24-9D23B28D777B}" srcOrd="0" destOrd="2" presId="urn:microsoft.com/office/officeart/2005/8/layout/hList2#1"/>
    <dgm:cxn modelId="{0EAECFFB-0AD9-4DA6-98D6-329555250EFB}" type="presOf" srcId="{931ECC1F-46A3-427E-B55E-3B914734321D}" destId="{3C286D4D-ACDB-4424-8494-32C319445B5F}" srcOrd="0" destOrd="8" presId="urn:microsoft.com/office/officeart/2005/8/layout/hList2#1"/>
    <dgm:cxn modelId="{51C807FE-D71C-49F8-8B40-593D1815904C}" srcId="{AD167DB3-F17A-4614-B9F1-4899B86358DD}" destId="{73DDA779-3BC5-4598-8A95-1D8726676E92}" srcOrd="3" destOrd="0" parTransId="{4E181E55-4EE9-45A1-94BA-7E152A84ABD6}" sibTransId="{39ACD94E-B03A-424B-9647-C7F48184A805}"/>
    <dgm:cxn modelId="{97BBA0FE-BE0E-4350-8A0E-5ECA2F7A365C}" srcId="{AD167DB3-F17A-4614-B9F1-4899B86358DD}" destId="{34A884D2-D0F1-4A8B-A95F-23CA4457FA2C}" srcOrd="2" destOrd="0" parTransId="{E5543486-0639-4F33-8031-D63A6CE43C36}" sibTransId="{AECE62F3-E453-4999-A742-A3E757EF201A}"/>
    <dgm:cxn modelId="{D4CBE0D6-402E-4FB2-9B69-6F99E70FE649}" type="presParOf" srcId="{B7319E8B-6C47-42A6-8836-6105C0AFA9EC}" destId="{BA2C0EA2-7882-45AA-B438-9D08C219189D}" srcOrd="0" destOrd="0" presId="urn:microsoft.com/office/officeart/2005/8/layout/hList2#1"/>
    <dgm:cxn modelId="{B139160A-8C9B-4DCD-B34F-59B4445A70A4}" type="presParOf" srcId="{BA2C0EA2-7882-45AA-B438-9D08C219189D}" destId="{7FC870AD-FE8A-4C7A-B067-7A8C8BFC2DAE}" srcOrd="0" destOrd="0" presId="urn:microsoft.com/office/officeart/2005/8/layout/hList2#1"/>
    <dgm:cxn modelId="{A3540748-A3DE-4FB3-A03C-C0050855A33C}" type="presParOf" srcId="{BA2C0EA2-7882-45AA-B438-9D08C219189D}" destId="{3F698F05-A4C1-45B6-9C24-9D23B28D777B}" srcOrd="1" destOrd="0" presId="urn:microsoft.com/office/officeart/2005/8/layout/hList2#1"/>
    <dgm:cxn modelId="{B501EE1B-DDC3-42EE-95F6-32D3AE40A835}" type="presParOf" srcId="{BA2C0EA2-7882-45AA-B438-9D08C219189D}" destId="{F69E7767-062D-4FCB-9FA4-67D2BC0F8D97}" srcOrd="2" destOrd="0" presId="urn:microsoft.com/office/officeart/2005/8/layout/hList2#1"/>
    <dgm:cxn modelId="{0876C753-63F9-4DBE-92E4-38B21BF7A76C}" type="presParOf" srcId="{B7319E8B-6C47-42A6-8836-6105C0AFA9EC}" destId="{C0629544-5A99-43A2-B3C5-E7D654738EE4}" srcOrd="1" destOrd="0" presId="urn:microsoft.com/office/officeart/2005/8/layout/hList2#1"/>
    <dgm:cxn modelId="{F7F38B95-D1DE-4CD6-9905-600A36FC2B68}" type="presParOf" srcId="{B7319E8B-6C47-42A6-8836-6105C0AFA9EC}" destId="{AF0655C2-1EF8-480E-ACB8-98018828309C}" srcOrd="2" destOrd="0" presId="urn:microsoft.com/office/officeart/2005/8/layout/hList2#1"/>
    <dgm:cxn modelId="{DFD76DB3-71BC-4EDB-9348-A295AE47521C}" type="presParOf" srcId="{AF0655C2-1EF8-480E-ACB8-98018828309C}" destId="{56F95F38-C707-4690-A8A5-4C5CBE44D845}" srcOrd="0" destOrd="0" presId="urn:microsoft.com/office/officeart/2005/8/layout/hList2#1"/>
    <dgm:cxn modelId="{4A038130-0348-4D01-A5F9-A712F1856DC4}" type="presParOf" srcId="{AF0655C2-1EF8-480E-ACB8-98018828309C}" destId="{46912C0F-0845-4068-A909-6253D709012E}" srcOrd="1" destOrd="0" presId="urn:microsoft.com/office/officeart/2005/8/layout/hList2#1"/>
    <dgm:cxn modelId="{00F2FC3A-954B-49D8-9023-B50EEE338534}" type="presParOf" srcId="{AF0655C2-1EF8-480E-ACB8-98018828309C}" destId="{885FDE07-C59A-4F91-9975-D3260622EFD8}" srcOrd="2" destOrd="0" presId="urn:microsoft.com/office/officeart/2005/8/layout/hList2#1"/>
    <dgm:cxn modelId="{38D4C477-8CD3-4A65-A2A3-1DE2F0042F71}" type="presParOf" srcId="{B7319E8B-6C47-42A6-8836-6105C0AFA9EC}" destId="{9C1D3A33-C4E2-4146-AB83-071F66EFBD54}" srcOrd="3" destOrd="0" presId="urn:microsoft.com/office/officeart/2005/8/layout/hList2#1"/>
    <dgm:cxn modelId="{B5794377-57E4-4FC8-851B-2C1703EF696D}" type="presParOf" srcId="{B7319E8B-6C47-42A6-8836-6105C0AFA9EC}" destId="{66535531-904F-48E3-9F44-DF8F0EB988E6}" srcOrd="4" destOrd="0" presId="urn:microsoft.com/office/officeart/2005/8/layout/hList2#1"/>
    <dgm:cxn modelId="{C5AEA9A1-DD1E-4603-A26F-6265F0EE844B}" type="presParOf" srcId="{66535531-904F-48E3-9F44-DF8F0EB988E6}" destId="{C9579DE8-543D-4165-9B64-068F3607C647}" srcOrd="0" destOrd="0" presId="urn:microsoft.com/office/officeart/2005/8/layout/hList2#1"/>
    <dgm:cxn modelId="{3CA675B0-30B6-4D40-88DC-1E064D4DF3B4}" type="presParOf" srcId="{66535531-904F-48E3-9F44-DF8F0EB988E6}" destId="{3C286D4D-ACDB-4424-8494-32C319445B5F}" srcOrd="1" destOrd="0" presId="urn:microsoft.com/office/officeart/2005/8/layout/hList2#1"/>
    <dgm:cxn modelId="{DB645008-B469-4FC2-8360-D70A9763ADC2}" type="presParOf" srcId="{66535531-904F-48E3-9F44-DF8F0EB988E6}" destId="{62B7AF8D-509B-4C59-9F05-133C8BC945F5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64082-F4BA-4E14-B441-5940F72FCA58}">
      <dsp:nvSpPr>
        <dsp:cNvPr id="0" name=""/>
        <dsp:cNvSpPr/>
      </dsp:nvSpPr>
      <dsp:spPr>
        <a:xfrm rot="5400000">
          <a:off x="-281822" y="337160"/>
          <a:ext cx="1878818" cy="13151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 err="1"/>
            <a:t>Prévenir</a:t>
          </a:r>
          <a:r>
            <a:rPr lang="en-GB" sz="2800" kern="1200" dirty="0"/>
            <a:t> </a:t>
          </a:r>
        </a:p>
      </dsp:txBody>
      <dsp:txXfrm rot="-5400000">
        <a:off x="1" y="712923"/>
        <a:ext cx="1315172" cy="563646"/>
      </dsp:txXfrm>
    </dsp:sp>
    <dsp:sp modelId="{AEDDC5EB-D473-4E9B-B72D-7F33F1D15743}">
      <dsp:nvSpPr>
        <dsp:cNvPr id="0" name=""/>
        <dsp:cNvSpPr/>
      </dsp:nvSpPr>
      <dsp:spPr>
        <a:xfrm rot="5400000">
          <a:off x="4156598" y="-2839897"/>
          <a:ext cx="1221231" cy="69040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Évaluation des risques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Surveillance de la résistance </a:t>
          </a:r>
          <a:r>
            <a:rPr lang="en-GB" sz="1700" kern="1200"/>
            <a:t>antimicrobienne 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Immunisations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Réduction du nombre et de l’ampleur des </a:t>
          </a:r>
          <a:r>
            <a:rPr lang="en-GB" sz="1700" kern="1200" dirty="0" err="1"/>
            <a:t>flambées</a:t>
          </a:r>
          <a:endParaRPr lang="en-GB" sz="1700" kern="1200" dirty="0"/>
        </a:p>
      </dsp:txBody>
      <dsp:txXfrm rot="-5400000">
        <a:off x="1315172" y="61145"/>
        <a:ext cx="6844467" cy="1101999"/>
      </dsp:txXfrm>
    </dsp:sp>
    <dsp:sp modelId="{ACC8AAA1-4BB1-4CB4-976B-621CC25ACB42}">
      <dsp:nvSpPr>
        <dsp:cNvPr id="0" name=""/>
        <dsp:cNvSpPr/>
      </dsp:nvSpPr>
      <dsp:spPr>
        <a:xfrm rot="5400000">
          <a:off x="-281822" y="1970705"/>
          <a:ext cx="1878818" cy="13151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Détecter</a:t>
          </a:r>
        </a:p>
      </dsp:txBody>
      <dsp:txXfrm rot="-5400000">
        <a:off x="1" y="2346468"/>
        <a:ext cx="1315172" cy="563646"/>
      </dsp:txXfrm>
    </dsp:sp>
    <dsp:sp modelId="{5DFA32F4-CA3F-4E46-9262-46ECCA68D920}">
      <dsp:nvSpPr>
        <dsp:cNvPr id="0" name=""/>
        <dsp:cNvSpPr/>
      </dsp:nvSpPr>
      <dsp:spPr>
        <a:xfrm rot="5400000">
          <a:off x="4156598" y="-1152542"/>
          <a:ext cx="1221231" cy="69040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Conditions des priorités en termes de surveillance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Analyse des tendances </a:t>
          </a:r>
          <a:r>
            <a:rPr lang="en-GB" sz="1700" kern="1200" dirty="0" err="1"/>
            <a:t>épidémiologiques</a:t>
          </a:r>
          <a:r>
            <a:rPr lang="en-GB" sz="1700" kern="1200" dirty="0"/>
            <a:t>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Renforcement des </a:t>
          </a:r>
          <a:r>
            <a:rPr lang="en-GB" sz="1700" kern="1200" dirty="0" err="1"/>
            <a:t>capacités</a:t>
          </a:r>
          <a:r>
            <a:rPr lang="en-GB" sz="1700" kern="1200" dirty="0"/>
            <a:t> du personnel sanitaire </a:t>
          </a:r>
        </a:p>
      </dsp:txBody>
      <dsp:txXfrm rot="-5400000">
        <a:off x="1315172" y="1748500"/>
        <a:ext cx="6844467" cy="1101999"/>
      </dsp:txXfrm>
    </dsp:sp>
    <dsp:sp modelId="{A33A65E2-BD13-4C62-A254-849904ED9CA2}">
      <dsp:nvSpPr>
        <dsp:cNvPr id="0" name=""/>
        <dsp:cNvSpPr/>
      </dsp:nvSpPr>
      <dsp:spPr>
        <a:xfrm rot="5400000">
          <a:off x="-281822" y="3658060"/>
          <a:ext cx="1878818" cy="13151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 err="1"/>
            <a:t>Riposter</a:t>
          </a:r>
          <a:r>
            <a:rPr lang="en-GB" sz="2800" kern="1200" dirty="0"/>
            <a:t> </a:t>
          </a:r>
        </a:p>
      </dsp:txBody>
      <dsp:txXfrm rot="-5400000">
        <a:off x="1" y="4033823"/>
        <a:ext cx="1315172" cy="563646"/>
      </dsp:txXfrm>
    </dsp:sp>
    <dsp:sp modelId="{FD6E677A-ED5D-4B73-82DD-04FDDB82659D}">
      <dsp:nvSpPr>
        <dsp:cNvPr id="0" name=""/>
        <dsp:cNvSpPr/>
      </dsp:nvSpPr>
      <dsp:spPr>
        <a:xfrm rot="5400000">
          <a:off x="4156598" y="534811"/>
          <a:ext cx="1221231" cy="69040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Cadre de coordination national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Équipes d’intervention rapide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/>
        </a:p>
      </dsp:txBody>
      <dsp:txXfrm rot="-5400000">
        <a:off x="1315172" y="3435853"/>
        <a:ext cx="6844467" cy="11019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E7767-062D-4FCB-9FA4-67D2BC0F8D97}">
      <dsp:nvSpPr>
        <dsp:cNvPr id="0" name=""/>
        <dsp:cNvSpPr/>
      </dsp:nvSpPr>
      <dsp:spPr>
        <a:xfrm>
          <a:off x="344547" y="4827827"/>
          <a:ext cx="2127204" cy="593855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331077" bIns="0" numCol="1" spcCol="1270" anchor="ctr" anchorCtr="0">
          <a:noAutofit/>
        </a:bodyPr>
        <a:lstStyle/>
        <a:p>
          <a:pPr marL="358775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n-GB" sz="1100" kern="1200" dirty="0"/>
            <a:t>Conditions, </a:t>
          </a:r>
          <a:r>
            <a:rPr lang="en-GB" sz="1100" kern="1200" dirty="0" err="1"/>
            <a:t>événements</a:t>
          </a:r>
          <a:r>
            <a:rPr lang="en-GB" sz="1100" kern="1200" dirty="0"/>
            <a:t> </a:t>
          </a:r>
          <a:r>
            <a:rPr lang="en-GB" sz="1100" kern="1200" dirty="0" err="1"/>
            <a:t>ou</a:t>
          </a:r>
          <a:r>
            <a:rPr lang="en-GB" sz="1100" kern="1200" dirty="0"/>
            <a:t> maladies prioritaires de SIMR</a:t>
          </a:r>
        </a:p>
      </dsp:txBody>
      <dsp:txXfrm>
        <a:off x="344547" y="4827827"/>
        <a:ext cx="2127204" cy="593855"/>
      </dsp:txXfrm>
    </dsp:sp>
    <dsp:sp modelId="{3F698F05-A4C1-45B6-9C24-9D23B28D777B}">
      <dsp:nvSpPr>
        <dsp:cNvPr id="0" name=""/>
        <dsp:cNvSpPr/>
      </dsp:nvSpPr>
      <dsp:spPr>
        <a:xfrm>
          <a:off x="346078" y="32504"/>
          <a:ext cx="2126483" cy="4576568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13792" tIns="331077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Maladies à risque d’épidémie</a:t>
          </a:r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Maladies faisant l’objet d’une éradication ou d’une élimination</a:t>
          </a:r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Autres conditions, évènements ou maladies majeures importants en termes de santé publique</a:t>
          </a:r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Maladies ou évènements d’ampleur internationale</a:t>
          </a:r>
        </a:p>
      </dsp:txBody>
      <dsp:txXfrm>
        <a:off x="346078" y="32504"/>
        <a:ext cx="2126483" cy="4576568"/>
      </dsp:txXfrm>
    </dsp:sp>
    <dsp:sp modelId="{7FC870AD-FE8A-4C7A-B067-7A8C8BFC2DAE}">
      <dsp:nvSpPr>
        <dsp:cNvPr id="0" name=""/>
        <dsp:cNvSpPr/>
      </dsp:nvSpPr>
      <dsp:spPr>
        <a:xfrm flipH="1">
          <a:off x="471521" y="488560"/>
          <a:ext cx="43891" cy="175174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1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85FDE07-C59A-4F91-9975-D3260622EFD8}">
      <dsp:nvSpPr>
        <dsp:cNvPr id="0" name=""/>
        <dsp:cNvSpPr/>
      </dsp:nvSpPr>
      <dsp:spPr>
        <a:xfrm>
          <a:off x="3240666" y="4861650"/>
          <a:ext cx="2185147" cy="436782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331077" bIns="0" numCol="1" spcCol="1270" anchor="ctr" anchorCtr="0">
          <a:noAutofit/>
        </a:bodyPr>
        <a:lstStyle/>
        <a:p>
          <a:pPr marL="358775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 err="1"/>
            <a:t>Niveau</a:t>
          </a:r>
          <a:r>
            <a:rPr lang="en-GB" sz="1100" kern="1200" dirty="0"/>
            <a:t> du </a:t>
          </a:r>
          <a:r>
            <a:rPr lang="en-GB" sz="1100" kern="1200" dirty="0" err="1"/>
            <a:t>système</a:t>
          </a:r>
          <a:r>
            <a:rPr lang="en-GB" sz="1100" kern="1200" dirty="0"/>
            <a:t> sanitaire</a:t>
          </a:r>
        </a:p>
      </dsp:txBody>
      <dsp:txXfrm>
        <a:off x="3240666" y="4861650"/>
        <a:ext cx="2185147" cy="436782"/>
      </dsp:txXfrm>
    </dsp:sp>
    <dsp:sp modelId="{46912C0F-0845-4068-A909-6253D709012E}">
      <dsp:nvSpPr>
        <dsp:cNvPr id="0" name=""/>
        <dsp:cNvSpPr/>
      </dsp:nvSpPr>
      <dsp:spPr>
        <a:xfrm>
          <a:off x="3245325" y="49573"/>
          <a:ext cx="2091049" cy="4569622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31077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Communauté</a:t>
          </a:r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Établissement de santé</a:t>
          </a:r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err="1"/>
            <a:t>District</a:t>
          </a:r>
          <a:r>
            <a:rPr lang="en-GB" sz="1600" kern="1200"/>
            <a:t>, État</a:t>
          </a:r>
          <a:r>
            <a:rPr lang="en-GB" sz="1600" kern="1200" dirty="0"/>
            <a:t>, province</a:t>
          </a:r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Pays</a:t>
          </a:r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</dsp:txBody>
      <dsp:txXfrm>
        <a:off x="3245325" y="49573"/>
        <a:ext cx="2091049" cy="4569622"/>
      </dsp:txXfrm>
    </dsp:sp>
    <dsp:sp modelId="{56F95F38-C707-4690-A8A5-4C5CBE44D845}">
      <dsp:nvSpPr>
        <dsp:cNvPr id="0" name=""/>
        <dsp:cNvSpPr/>
      </dsp:nvSpPr>
      <dsp:spPr>
        <a:xfrm flipH="1">
          <a:off x="3322080" y="538840"/>
          <a:ext cx="146696" cy="4389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bg1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B7AF8D-509B-4C59-9F05-133C8BC945F5}">
      <dsp:nvSpPr>
        <dsp:cNvPr id="0" name=""/>
        <dsp:cNvSpPr/>
      </dsp:nvSpPr>
      <dsp:spPr>
        <a:xfrm>
          <a:off x="6048682" y="4842802"/>
          <a:ext cx="2165543" cy="447793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331077" bIns="0" numCol="1" spcCol="1270" anchor="ctr" anchorCtr="0">
          <a:noAutofit/>
        </a:bodyPr>
        <a:lstStyle/>
        <a:p>
          <a:pPr marL="358775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Fonctions fondamentales de la SIMR</a:t>
          </a:r>
        </a:p>
      </dsp:txBody>
      <dsp:txXfrm>
        <a:off x="6048682" y="4842802"/>
        <a:ext cx="2165543" cy="447793"/>
      </dsp:txXfrm>
    </dsp:sp>
    <dsp:sp modelId="{3C286D4D-ACDB-4424-8494-32C319445B5F}">
      <dsp:nvSpPr>
        <dsp:cNvPr id="0" name=""/>
        <dsp:cNvSpPr/>
      </dsp:nvSpPr>
      <dsp:spPr>
        <a:xfrm>
          <a:off x="6031416" y="0"/>
          <a:ext cx="2105073" cy="4639720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31077" rIns="113792" bIns="113792" numCol="1" spcCol="1270" anchor="t" anchorCtr="0">
          <a:noAutofit/>
        </a:bodyPr>
        <a:lstStyle/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Identifier</a:t>
          </a:r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Déclarer</a:t>
          </a:r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Analyser &amp; interpréter</a:t>
          </a:r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l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FF0000"/>
              </a:solidFill>
            </a:rPr>
            <a:t>Enquêter &amp; confirmer</a:t>
          </a:r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FF0000"/>
              </a:solidFill>
            </a:rPr>
            <a:t>Préparer</a:t>
          </a:r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 err="1">
              <a:solidFill>
                <a:srgbClr val="FF0000"/>
              </a:solidFill>
            </a:rPr>
            <a:t>Riposter</a:t>
          </a:r>
          <a:endParaRPr lang="en-GB" sz="1600" kern="1200" dirty="0">
            <a:solidFill>
              <a:srgbClr val="FF0000"/>
            </a:solidFill>
          </a:endParaRPr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Communiquer (retours)</a:t>
          </a:r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  <a:p>
          <a:pPr marL="171450" lvl="1" indent="-171450" algn="just" defTabSz="711200">
            <a:lnSpc>
              <a:spcPts val="16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Évaluer</a:t>
          </a:r>
        </a:p>
      </dsp:txBody>
      <dsp:txXfrm>
        <a:off x="6031416" y="0"/>
        <a:ext cx="2105073" cy="4639720"/>
      </dsp:txXfrm>
    </dsp:sp>
    <dsp:sp modelId="{C9579DE8-543D-4165-9B64-068F3607C647}">
      <dsp:nvSpPr>
        <dsp:cNvPr id="0" name=""/>
        <dsp:cNvSpPr/>
      </dsp:nvSpPr>
      <dsp:spPr>
        <a:xfrm>
          <a:off x="6229042" y="538840"/>
          <a:ext cx="58246" cy="43891"/>
        </a:xfrm>
        <a:prstGeom prst="rect">
          <a:avLst/>
        </a:prstGeom>
        <a:solidFill>
          <a:schemeClr val="accent4">
            <a:tint val="50000"/>
            <a:hueOff val="-3981281"/>
            <a:satOff val="22610"/>
            <a:lumOff val="1795"/>
            <a:alphaOff val="0"/>
          </a:schemeClr>
        </a:solidFill>
        <a:ln w="38100" cap="flat" cmpd="sng" algn="ctr">
          <a:solidFill>
            <a:schemeClr val="bg1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2C2F6-17CC-48CC-8996-F20160DA6071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5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4E897-5AD5-4243-9EDD-D757303A00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69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406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19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/>
              <a:t>Le facilitateur doit demander aux participants de mentionner des évènements de santé publique qui se sont produits au cours des 24 derniers mois :</a:t>
            </a:r>
          </a:p>
          <a:p>
            <a:pPr marL="457200" indent="-457200">
              <a:buAutoNum type="arabicPeriod"/>
            </a:pPr>
            <a:r>
              <a:rPr lang="en-GB" sz="2400" dirty="0"/>
              <a:t>dans leur propre pays </a:t>
            </a:r>
          </a:p>
          <a:p>
            <a:pPr marL="457200" indent="-457200">
              <a:buAutoNum type="arabicPeriod"/>
            </a:pPr>
            <a:r>
              <a:rPr lang="en-GB" sz="2400" dirty="0"/>
              <a:t>dans la région africaine</a:t>
            </a:r>
          </a:p>
          <a:p>
            <a:endParaRPr lang="en-GB" sz="2400" dirty="0"/>
          </a:p>
          <a:p>
            <a:r>
              <a:rPr lang="en-GB" sz="2400" dirty="0"/>
              <a:t>Mettre en valeur les évènements infectieux, chimiques, zoonotiques, radiologiques...</a:t>
            </a:r>
          </a:p>
          <a:p>
            <a:r>
              <a:rPr lang="en-GB" sz="24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047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996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047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Surveillance et action dans le domaine des maladies transmissibles (CSR) AFRO</a:t>
            </a:r>
          </a:p>
        </p:txBody>
      </p:sp>
      <p:sp>
        <p:nvSpPr>
          <p:cNvPr id="747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87BB43F-8E52-46E1-A310-BBA49DAF73D5}" type="slidenum">
              <a:rPr lang="en-US" smtClean="0">
                <a:latin typeface="Arial" charset="0"/>
              </a:rPr>
              <a:pPr eaLnBrk="1" hangingPunct="1"/>
              <a:t>7</a:t>
            </a:fld>
            <a:endParaRPr lang="en-US">
              <a:latin typeface="Arial" charset="0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6" y="4721226"/>
            <a:ext cx="5440363" cy="4471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14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6F276B-6865-4D7F-9237-97A46F717AA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040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2B8CA65-AE61-4230-80FE-574A739DE9A3}" type="slidenum">
              <a:rPr lang="en-US" smtClean="0">
                <a:solidFill>
                  <a:srgbClr val="000000"/>
                </a:solidFill>
              </a:rPr>
              <a:pPr eaLnBrk="1" hangingPunct="1"/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185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150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3726-C58C-42CC-83D7-7BB82AEB766E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340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89A-A79F-41D4-B3EC-060BD57EA163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7225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A6CA-534B-41AB-AD0D-DD9D73F5081D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1896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D01D-DD06-4E01-A837-89C47E7BC920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9784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93713"/>
            <a:ext cx="9144000" cy="496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6086475" y="3505200"/>
            <a:ext cx="2752725" cy="266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71550"/>
            <a:ext cx="83820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006535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5463221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5463221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5463221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8DB66C-625F-4CB8-A2D2-153F94EFF1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99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C9F9B6F6-ED95-4ECB-8A66-5AEC138E7B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71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114D1512-5C34-40FF-86E0-71633D2AF6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9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7622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CA2599-A33C-40E1-88F1-D2DC378CC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311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227716-9E6D-4FEB-946F-6BC9B0FDE9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9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761B67-06C7-42E2-B796-B75EB900F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87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D65D1E-699A-4D81-8E6A-CBD9DA5194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48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B5E81E-66EC-4C8C-987C-8B57EDAB97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160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8813BA-FE85-47EA-9D9C-DCA3AF04BA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083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B34B03-6F90-4A7B-B914-6706F8ACEE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94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9FF221-FC74-48E6-AD58-F34A8592F8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401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611221-9CB8-4AF2-A827-79A85D27E2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6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743" y="980728"/>
            <a:ext cx="8856984" cy="511256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950E-C7C5-4DCC-8EB2-8B4C808D3B1F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90872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0EF793-8A5B-44FB-B04D-292D211042FB}" type="slidenum">
              <a:rPr lang="en-CA" smtClean="0"/>
              <a:pPr/>
              <a:t>‹#›</a:t>
            </a:fld>
            <a:r>
              <a:rPr lang="en-CA" dirty="0"/>
              <a:t>| Rapid Response Training  in the WHO African Region </a:t>
            </a:r>
            <a:endParaRPr lang="en-CA" baseline="0" dirty="0"/>
          </a:p>
          <a:p>
            <a:r>
              <a:rPr lang="en-CA" baseline="0" dirty="0"/>
              <a:t>   </a:t>
            </a:r>
            <a:endParaRPr lang="en-CA" i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02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5481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0D16-80D0-46AF-8BBF-FC64FB1E3F04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503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D81C-55B9-427E-BECC-08D2D6F01FAB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9731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76A0-8BF5-4D4D-9DEE-CA58A851F45A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577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3BFF9-836E-4898-AF54-243D533A6C41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218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190A-7208-4283-8E45-852E6211DE3A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51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0CEEC-7C8C-4D26-AA91-66B473796AE8}" type="datetime1">
              <a:rPr lang="en-CA" smtClean="0"/>
              <a:pPr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2770-B95B-4346-BC31-C17E94830B9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806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60" r:id="rId4"/>
    <p:sldLayoutId id="2147483651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84" r:id="rId14"/>
    <p:sldLayoutId id="2147483689" r:id="rId15"/>
    <p:sldLayoutId id="2147483690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968D17E-8F44-4F3C-A0B2-1282434ACC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036AE4C-0D97-4101-A99F-D05D368A1215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36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fro.who.int/en/clusters-a-programmes/dpc/integrated-disease-surveillance.html" TargetMode="Externa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7504" y="4653136"/>
            <a:ext cx="9036496" cy="10081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br>
              <a:rPr lang="en-US" sz="3200" b="1" dirty="0">
                <a:solidFill>
                  <a:srgbClr val="002060"/>
                </a:solidFill>
              </a:rPr>
            </a:br>
            <a:br>
              <a:rPr lang="en-US" sz="3200" b="1" dirty="0">
                <a:solidFill>
                  <a:srgbClr val="002060"/>
                </a:solidFill>
              </a:rPr>
            </a:b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A.1 Sécurité sanitaire, stratégie de Surveillance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Intégrée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Maladie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Riposte (SIMR) et cadre du </a:t>
            </a:r>
            <a:r>
              <a:rPr 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Règlement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Sanitaire International (RSI)</a:t>
            </a:r>
            <a:br>
              <a:rPr lang="en-US" sz="3200" b="1" dirty="0">
                <a:solidFill>
                  <a:srgbClr val="002060"/>
                </a:solidFill>
              </a:rPr>
            </a:br>
            <a:br>
              <a:rPr lang="en-US" sz="3200" b="1" dirty="0">
                <a:solidFill>
                  <a:srgbClr val="002060"/>
                </a:solidFill>
              </a:rPr>
            </a:br>
            <a:endParaRPr lang="en-CA" sz="3200" b="1" dirty="0">
              <a:solidFill>
                <a:srgbClr val="00206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62878" y="4149080"/>
            <a:ext cx="705678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fontAlgn="base">
              <a:spcAft>
                <a:spcPct val="0"/>
              </a:spcAft>
            </a:pPr>
            <a:endParaRPr lang="en-CA" sz="1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4365104"/>
            <a:ext cx="736814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CA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608" y="84138"/>
            <a:ext cx="8100392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Formation</a:t>
            </a:r>
          </a:p>
          <a:p>
            <a:pPr algn="r"/>
            <a:r>
              <a:rPr 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des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Équipes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d’Intervention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Rapide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6249EA-8F3F-41F9-BF64-5185678F8026}"/>
              </a:ext>
            </a:extLst>
          </p:cNvPr>
          <p:cNvSpPr txBox="1"/>
          <p:nvPr/>
        </p:nvSpPr>
        <p:spPr>
          <a:xfrm>
            <a:off x="35496" y="6505599"/>
            <a:ext cx="2241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novembre 2015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75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2348880"/>
            <a:ext cx="8229600" cy="1143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RSI ? </a:t>
            </a:r>
          </a:p>
        </p:txBody>
      </p:sp>
    </p:spTree>
    <p:extLst>
      <p:ext uri="{BB962C8B-B14F-4D97-AF65-F5344CB8AC3E}">
        <p14:creationId xmlns:p14="http://schemas.microsoft.com/office/powerpoint/2010/main" val="82475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200" dirty="0">
                <a:solidFill>
                  <a:srgbClr val="002060"/>
                </a:solidFill>
              </a:rPr>
              <a:t>Étendue et </a:t>
            </a:r>
            <a:r>
              <a:rPr lang="en-US" altLang="en-US" sz="4200" dirty="0" err="1">
                <a:solidFill>
                  <a:srgbClr val="002060"/>
                </a:solidFill>
              </a:rPr>
              <a:t>visée</a:t>
            </a:r>
            <a:r>
              <a:rPr lang="en-US" altLang="en-US" sz="4200" dirty="0">
                <a:solidFill>
                  <a:srgbClr val="002060"/>
                </a:solidFill>
              </a:rPr>
              <a:t> du RSI 2005</a:t>
            </a:r>
            <a:endParaRPr lang="en-GB" altLang="en-US" sz="4200" dirty="0">
              <a:solidFill>
                <a:srgbClr val="00206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sz="2400" dirty="0"/>
              <a:t>Le RSI (Règlement sanitaire international)</a:t>
            </a:r>
            <a:r>
              <a:rPr lang="en-GB" altLang="en-US" sz="2400" b="1" dirty="0"/>
              <a:t> </a:t>
            </a:r>
            <a:r>
              <a:rPr lang="en-GB" altLang="en-US" sz="2400" dirty="0"/>
              <a:t>a pour objectif de </a:t>
            </a:r>
            <a:r>
              <a:rPr lang="en-GB" altLang="en-US" sz="2400" dirty="0">
                <a:solidFill>
                  <a:srgbClr val="FF0000"/>
                </a:solidFill>
              </a:rPr>
              <a:t>prévenir, protéger contre, contrôler et réagir </a:t>
            </a:r>
            <a:r>
              <a:rPr lang="en-GB" altLang="en-US" sz="2400" dirty="0"/>
              <a:t>à la propagation internationale de maladies de manière pertinente et restreinte aux risques de santé publique, en évitant les interférences superflues avec le commerce et les échanges internationaux. </a:t>
            </a:r>
          </a:p>
          <a:p>
            <a:pPr marL="0" indent="0">
              <a:buNone/>
            </a:pPr>
            <a:endParaRPr lang="en-GB" altLang="en-US" sz="2400" dirty="0"/>
          </a:p>
          <a:p>
            <a:r>
              <a:rPr lang="en-GB" altLang="en-US" sz="2400" dirty="0" err="1"/>
              <a:t>L’étendue</a:t>
            </a:r>
            <a:r>
              <a:rPr lang="en-GB" altLang="en-US" sz="2400" dirty="0"/>
              <a:t> du RSI </a:t>
            </a:r>
            <a:r>
              <a:rPr lang="en-GB" altLang="en-US" sz="2400" dirty="0" err="1"/>
              <a:t>couvre</a:t>
            </a:r>
            <a:r>
              <a:rPr lang="en-GB" altLang="en-US" sz="2400" dirty="0"/>
              <a:t> toutes les urgences sanitaires publiques d’ampleur internationale, y compris celles causées par des </a:t>
            </a:r>
            <a:r>
              <a:rPr lang="en-GB" altLang="en-US" sz="2400" dirty="0">
                <a:solidFill>
                  <a:srgbClr val="FF0000"/>
                </a:solidFill>
              </a:rPr>
              <a:t>maladies infectieuses, produits chimiques, matériaux radioactifs et aliments contaminés</a:t>
            </a:r>
            <a:r>
              <a:rPr lang="en-GB" alt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8671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9842" y="-32429"/>
            <a:ext cx="8229600" cy="85565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GB" altLang="fr-FR" sz="4000" dirty="0">
                <a:solidFill>
                  <a:srgbClr val="002060"/>
                </a:solidFill>
                <a:ea typeface="SimSun" pitchFamily="2" charset="-122"/>
              </a:rPr>
              <a:t>Capacités </a:t>
            </a:r>
            <a:r>
              <a:rPr lang="en-GB" altLang="fr-FR" sz="4000" dirty="0" err="1">
                <a:solidFill>
                  <a:srgbClr val="002060"/>
                </a:solidFill>
                <a:ea typeface="SimSun" pitchFamily="2" charset="-122"/>
              </a:rPr>
              <a:t>fondamentales</a:t>
            </a:r>
            <a:r>
              <a:rPr lang="en-GB" altLang="fr-FR" sz="4000" dirty="0">
                <a:solidFill>
                  <a:srgbClr val="002060"/>
                </a:solidFill>
                <a:ea typeface="SimSun" pitchFamily="2" charset="-122"/>
              </a:rPr>
              <a:t> du RSI</a:t>
            </a:r>
            <a:endParaRPr lang="en-US" altLang="fr-FR" sz="4000" dirty="0">
              <a:solidFill>
                <a:srgbClr val="002060"/>
              </a:solidFill>
              <a:ea typeface="SimSun" pitchFamily="2" charset="-12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9DCE4C-DDBB-48F2-9406-2746D0D571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179512" y="764704"/>
            <a:ext cx="8424936" cy="5328592"/>
            <a:chOff x="1464" y="1680"/>
            <a:chExt cx="3312" cy="1532"/>
          </a:xfrm>
        </p:grpSpPr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1464" y="1680"/>
              <a:ext cx="3312" cy="282"/>
            </a:xfrm>
            <a:prstGeom prst="triangle">
              <a:avLst>
                <a:gd name="adj" fmla="val 49995"/>
              </a:avLst>
            </a:prstGeom>
            <a:solidFill>
              <a:schemeClr val="accent6">
                <a:lumMod val="75000"/>
              </a:schemeClr>
            </a:solidFill>
            <a:ln w="635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rIns="45720" anchor="ctr" anchorCtr="1"/>
            <a:lstStyle>
              <a:lvl1pPr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5pPr>
              <a:lvl6pPr marL="2514600" indent="-2286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6pPr>
              <a:lvl7pPr marL="2971800" indent="-2286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7pPr>
              <a:lvl8pPr marL="3429000" indent="-2286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8pPr>
              <a:lvl9pPr marL="3886200" indent="-2286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0"/>
              <a:r>
                <a:rPr lang="en-GB" altLang="fr-FR" sz="1600" dirty="0">
                  <a:solidFill>
                    <a:srgbClr val="000000"/>
                  </a:solidFill>
                </a:rPr>
                <a:t>Annexe 1</a:t>
              </a:r>
            </a:p>
          </p:txBody>
        </p:sp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1722" y="2972"/>
              <a:ext cx="2862" cy="240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rIns="45720" anchor="ctr" anchorCtr="1"/>
            <a:lstStyle>
              <a:lvl1pPr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5pPr>
              <a:lvl6pPr marL="2514600" indent="-2286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6pPr>
              <a:lvl7pPr marL="2971800" indent="-2286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7pPr>
              <a:lvl8pPr marL="3429000" indent="-2286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8pPr>
              <a:lvl9pPr marL="3886200" indent="-2286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0"/>
              <a:r>
                <a:rPr lang="en-GB" altLang="fr-FR" sz="3600" dirty="0">
                  <a:solidFill>
                    <a:schemeClr val="bg1"/>
                  </a:solidFill>
                </a:rPr>
                <a:t>RSI 2005</a:t>
              </a:r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1722" y="1962"/>
              <a:ext cx="1002" cy="10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rIns="45720"/>
            <a:lstStyle>
              <a:lvl1pPr marL="114300" indent="-1143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1pPr>
              <a:lvl2pPr marL="919163" indent="-322263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2pPr>
              <a:lvl3pPr marL="1433513" indent="-307975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3pPr>
              <a:lvl4pPr marL="1898650" indent="-258763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4pPr>
              <a:lvl5pPr marL="2268538" indent="-1651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5pPr>
              <a:lvl6pPr marL="27257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6pPr>
              <a:lvl7pPr marL="31829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7pPr>
              <a:lvl8pPr marL="36401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8pPr>
              <a:lvl9pPr marL="40973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indent="0"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</a:pPr>
              <a:r>
                <a:rPr lang="en-GB" altLang="fr-FR" sz="1800" dirty="0">
                  <a:solidFill>
                    <a:srgbClr val="000000"/>
                  </a:solidFill>
                </a:rPr>
                <a:t>8 capacités fondamentales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dirty="0">
                  <a:solidFill>
                    <a:srgbClr val="000000"/>
                  </a:solidFill>
                </a:rPr>
                <a:t>Législation et politique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dirty="0">
                  <a:solidFill>
                    <a:srgbClr val="000000"/>
                  </a:solidFill>
                </a:rPr>
                <a:t>Coordination 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dirty="0">
                  <a:solidFill>
                    <a:srgbClr val="000000"/>
                  </a:solidFill>
                </a:rPr>
                <a:t>Surveillance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dirty="0">
                  <a:solidFill>
                    <a:srgbClr val="000000"/>
                  </a:solidFill>
                </a:rPr>
                <a:t>Réaction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dirty="0">
                  <a:solidFill>
                    <a:srgbClr val="000000"/>
                  </a:solidFill>
                </a:rPr>
                <a:t>Préparation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dirty="0">
                  <a:solidFill>
                    <a:srgbClr val="000000"/>
                  </a:solidFill>
                </a:rPr>
                <a:t>Communication sur les risques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dirty="0">
                  <a:solidFill>
                    <a:srgbClr val="000000"/>
                  </a:solidFill>
                </a:rPr>
                <a:t>Ressources humaines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dirty="0">
                  <a:solidFill>
                    <a:srgbClr val="000000"/>
                  </a:solidFill>
                </a:rPr>
                <a:t>Laboratoire</a:t>
              </a:r>
            </a:p>
            <a:p>
              <a:pPr rtl="0">
                <a:lnSpc>
                  <a:spcPts val="18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endParaRPr lang="en-AU" altLang="fr-FR" sz="1800" b="0" dirty="0">
                <a:solidFill>
                  <a:srgbClr val="000000"/>
                </a:solidFill>
              </a:endParaRPr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2975" y="1962"/>
              <a:ext cx="714" cy="10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rIns="45720"/>
            <a:lstStyle>
              <a:lvl1pPr marL="114300" indent="-1143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1pPr>
              <a:lvl2pPr marL="919163" indent="-322263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2pPr>
              <a:lvl3pPr marL="1433513" indent="-307975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3pPr>
              <a:lvl4pPr marL="1898650" indent="-258763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4pPr>
              <a:lvl5pPr marL="2268538" indent="-1651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5pPr>
              <a:lvl6pPr marL="27257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6pPr>
              <a:lvl7pPr marL="31829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7pPr>
              <a:lvl8pPr marL="36401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8pPr>
              <a:lvl9pPr marL="40973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indent="0" rtl="0">
                <a:lnSpc>
                  <a:spcPts val="2100"/>
                </a:lnSpc>
                <a:spcBef>
                  <a:spcPct val="30000"/>
                </a:spcBef>
                <a:buClr>
                  <a:schemeClr val="folHlink"/>
                </a:buClr>
              </a:pPr>
              <a:r>
                <a:rPr lang="en-GB" altLang="fr-FR" sz="2000" dirty="0">
                  <a:solidFill>
                    <a:srgbClr val="000000"/>
                  </a:solidFill>
                </a:rPr>
                <a:t>Menaces </a:t>
              </a:r>
              <a:r>
                <a:rPr lang="en-GB" altLang="fr-FR" sz="2000" dirty="0" err="1">
                  <a:solidFill>
                    <a:srgbClr val="000000"/>
                  </a:solidFill>
                </a:rPr>
                <a:t>potentiels</a:t>
              </a:r>
              <a:endParaRPr lang="en-GB" altLang="fr-FR" sz="2000" dirty="0">
                <a:solidFill>
                  <a:srgbClr val="000000"/>
                </a:solidFill>
              </a:endParaRPr>
            </a:p>
            <a:p>
              <a:pPr rtl="0">
                <a:lnSpc>
                  <a:spcPts val="21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2000" b="0" dirty="0">
                  <a:solidFill>
                    <a:srgbClr val="000000"/>
                  </a:solidFill>
                </a:rPr>
                <a:t>Infectieux</a:t>
              </a:r>
            </a:p>
            <a:p>
              <a:pPr rtl="0">
                <a:lnSpc>
                  <a:spcPts val="21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2000" b="0" dirty="0">
                  <a:solidFill>
                    <a:srgbClr val="000000"/>
                  </a:solidFill>
                </a:rPr>
                <a:t>Zoonotiques</a:t>
              </a:r>
            </a:p>
            <a:p>
              <a:pPr rtl="0">
                <a:lnSpc>
                  <a:spcPts val="21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2000" b="0" dirty="0">
                  <a:solidFill>
                    <a:srgbClr val="000000"/>
                  </a:solidFill>
                </a:rPr>
                <a:t>Alimentaires (sécurité)</a:t>
              </a:r>
            </a:p>
            <a:p>
              <a:pPr rtl="0">
                <a:lnSpc>
                  <a:spcPts val="21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2000" b="0" dirty="0">
                  <a:solidFill>
                    <a:srgbClr val="000000"/>
                  </a:solidFill>
                </a:rPr>
                <a:t>Chimiques</a:t>
              </a:r>
            </a:p>
            <a:p>
              <a:pPr rtl="0">
                <a:lnSpc>
                  <a:spcPts val="2100"/>
                </a:lnSpc>
                <a:spcBef>
                  <a:spcPct val="30000"/>
                </a:spcBef>
                <a:buClr>
                  <a:schemeClr val="folHlink"/>
                </a:buClr>
                <a:buFontTx/>
                <a:buChar char="•"/>
              </a:pPr>
              <a:r>
                <a:rPr lang="en-US" altLang="fr-FR" sz="1800" b="0" spc="-50" dirty="0">
                  <a:solidFill>
                    <a:srgbClr val="000000"/>
                  </a:solidFill>
                </a:rPr>
                <a:t>Radionucléaires</a:t>
              </a:r>
              <a:endParaRPr lang="en-AU" altLang="fr-FR" sz="1800" b="0" spc="-50" dirty="0">
                <a:solidFill>
                  <a:srgbClr val="000000"/>
                </a:solidFill>
              </a:endParaRPr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3891" y="1962"/>
              <a:ext cx="693" cy="10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00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rIns="45720"/>
            <a:lstStyle>
              <a:lvl1pPr marL="114300" indent="-1143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1pPr>
              <a:lvl2pPr marL="919163" indent="-322263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2pPr>
              <a:lvl3pPr marL="1433513" indent="-307975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3pPr>
              <a:lvl4pPr marL="1898650" indent="-258763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4pPr>
              <a:lvl5pPr marL="2268538" indent="-165100" eaLnBrk="0" hangingPunct="0"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5pPr>
              <a:lvl6pPr marL="27257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6pPr>
              <a:lvl7pPr marL="31829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7pPr>
              <a:lvl8pPr marL="36401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8pPr>
              <a:lvl9pPr marL="4097338" indent="-165100" rtl="1" eaLnBrk="0" fontAlgn="base" hangingPunct="0">
                <a:spcBef>
                  <a:spcPct val="0"/>
                </a:spcBef>
                <a:spcAft>
                  <a:spcPct val="0"/>
                </a:spcAft>
                <a:defRPr sz="3900" b="1">
                  <a:solidFill>
                    <a:srgbClr val="000066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rtl="0">
                <a:lnSpc>
                  <a:spcPts val="2000"/>
                </a:lnSpc>
                <a:spcBef>
                  <a:spcPct val="30000"/>
                </a:spcBef>
                <a:buClr>
                  <a:schemeClr val="folHlink"/>
                </a:buClr>
              </a:pPr>
              <a:r>
                <a:rPr lang="en-US" altLang="fr-FR" sz="2000" dirty="0">
                  <a:solidFill>
                    <a:srgbClr val="000000"/>
                  </a:solidFill>
                </a:rPr>
                <a:t>Évènements aux points </a:t>
              </a:r>
              <a:r>
                <a:rPr lang="en-US" altLang="fr-FR" sz="2000" dirty="0" err="1">
                  <a:solidFill>
                    <a:srgbClr val="000000"/>
                  </a:solidFill>
                </a:rPr>
                <a:t>d’entrée</a:t>
              </a:r>
              <a:endParaRPr lang="en-US" altLang="fr-FR" sz="2000" dirty="0">
                <a:solidFill>
                  <a:srgbClr val="000000"/>
                </a:solidFill>
              </a:endParaRPr>
            </a:p>
            <a:p>
              <a:pPr rtl="0">
                <a:spcBef>
                  <a:spcPct val="30000"/>
                </a:spcBef>
                <a:buClr>
                  <a:schemeClr val="folHlink"/>
                </a:buClr>
              </a:pPr>
              <a:endParaRPr lang="en-GB" altLang="fr-FR" sz="2000" dirty="0">
                <a:solidFill>
                  <a:srgbClr val="000000"/>
                </a:solidFill>
              </a:endParaRPr>
            </a:p>
            <a:p>
              <a:pPr rtl="0">
                <a:spcBef>
                  <a:spcPct val="30000"/>
                </a:spcBef>
                <a:buClr>
                  <a:schemeClr val="folHlink"/>
                </a:buClr>
              </a:pPr>
              <a:endParaRPr lang="en-AU" altLang="fr-FR" sz="2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40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4000" y="1341919"/>
            <a:ext cx="8136000" cy="396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7207" y="197768"/>
            <a:ext cx="8686800" cy="114300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Dans la région OMS d’Afrique, la mise en œuvre s’effectuera dans le cadre de la SIMR (annexe 1A)</a:t>
            </a:r>
          </a:p>
        </p:txBody>
      </p:sp>
    </p:spTree>
    <p:extLst>
      <p:ext uri="{BB962C8B-B14F-4D97-AF65-F5344CB8AC3E}">
        <p14:creationId xmlns:p14="http://schemas.microsoft.com/office/powerpoint/2010/main" val="132685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3800" dirty="0" err="1">
                <a:solidFill>
                  <a:srgbClr val="002060"/>
                </a:solidFill>
              </a:rPr>
              <a:t>Outil</a:t>
            </a:r>
            <a:r>
              <a:rPr lang="en-GB" sz="3800" dirty="0">
                <a:solidFill>
                  <a:srgbClr val="002060"/>
                </a:solidFill>
              </a:rPr>
              <a:t> </a:t>
            </a:r>
            <a:r>
              <a:rPr lang="en-GB" sz="3800" dirty="0" err="1">
                <a:solidFill>
                  <a:srgbClr val="002060"/>
                </a:solidFill>
              </a:rPr>
              <a:t>décisionnel</a:t>
            </a:r>
            <a:r>
              <a:rPr lang="en-GB" sz="3800" dirty="0">
                <a:solidFill>
                  <a:srgbClr val="002060"/>
                </a:solidFill>
              </a:rPr>
              <a:t> (Annexe 2) du RSI</a:t>
            </a:r>
          </a:p>
        </p:txBody>
      </p:sp>
    </p:spTree>
    <p:extLst>
      <p:ext uri="{BB962C8B-B14F-4D97-AF65-F5344CB8AC3E}">
        <p14:creationId xmlns:p14="http://schemas.microsoft.com/office/powerpoint/2010/main" val="88048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2251"/>
            <a:ext cx="8229600" cy="687387"/>
          </a:xfrm>
          <a:noFill/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fr-FR" altLang="en-US" sz="2800" dirty="0">
                <a:solidFill>
                  <a:srgbClr val="002060"/>
                </a:solidFill>
              </a:rPr>
              <a:t>Outil décisionnel (Annexe 2)</a:t>
            </a:r>
            <a:endParaRPr lang="fr-FR" altLang="en-US" sz="2400" dirty="0">
              <a:solidFill>
                <a:srgbClr val="00206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50" y="962025"/>
            <a:ext cx="3632200" cy="52578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3588" name="Group 4"/>
          <p:cNvGrpSpPr>
            <a:grpSpLocks/>
          </p:cNvGrpSpPr>
          <p:nvPr/>
        </p:nvGrpSpPr>
        <p:grpSpPr bwMode="auto">
          <a:xfrm>
            <a:off x="252413" y="835868"/>
            <a:ext cx="5399088" cy="1239838"/>
            <a:chOff x="159" y="482"/>
            <a:chExt cx="3401" cy="781"/>
          </a:xfrm>
        </p:grpSpPr>
        <p:sp>
          <p:nvSpPr>
            <p:cNvPr id="14353" name="Text Box 5"/>
            <p:cNvSpPr txBox="1">
              <a:spLocks noChangeArrowheads="1"/>
            </p:cNvSpPr>
            <p:nvPr/>
          </p:nvSpPr>
          <p:spPr bwMode="auto">
            <a:xfrm>
              <a:off x="159" y="482"/>
              <a:ext cx="2994" cy="503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4277" tIns="52139" rIns="104277" bIns="52139">
              <a:spAutoFit/>
            </a:bodyPr>
            <a:lstStyle>
              <a:lvl1pPr defTabSz="1042988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42988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42988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42988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42988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ts val="18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1600" dirty="0">
                  <a:cs typeface="Arial" charset="0"/>
                </a:rPr>
                <a:t>4 maladies devant impérativement être signalées : polio (virus sauvage), variole, grippe humaine causée par un nouveau virus, SRAS. </a:t>
              </a:r>
            </a:p>
          </p:txBody>
        </p:sp>
        <p:sp>
          <p:nvSpPr>
            <p:cNvPr id="14354" name="Line 6"/>
            <p:cNvSpPr>
              <a:spLocks noChangeShapeType="1"/>
            </p:cNvSpPr>
            <p:nvPr/>
          </p:nvSpPr>
          <p:spPr bwMode="auto">
            <a:xfrm>
              <a:off x="3153" y="935"/>
              <a:ext cx="407" cy="3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</p:grpSp>
      <p:grpSp>
        <p:nvGrpSpPr>
          <p:cNvPr id="323591" name="Group 7"/>
          <p:cNvGrpSpPr>
            <a:grpSpLocks/>
          </p:cNvGrpSpPr>
          <p:nvPr/>
        </p:nvGrpSpPr>
        <p:grpSpPr bwMode="auto">
          <a:xfrm>
            <a:off x="252413" y="1844824"/>
            <a:ext cx="7415212" cy="1258888"/>
            <a:chOff x="159" y="1349"/>
            <a:chExt cx="4672" cy="793"/>
          </a:xfrm>
        </p:grpSpPr>
        <p:sp>
          <p:nvSpPr>
            <p:cNvPr id="14351" name="Text Box 8"/>
            <p:cNvSpPr txBox="1">
              <a:spLocks noChangeArrowheads="1"/>
            </p:cNvSpPr>
            <p:nvPr/>
          </p:nvSpPr>
          <p:spPr bwMode="auto">
            <a:xfrm>
              <a:off x="159" y="1349"/>
              <a:ext cx="2994" cy="793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4277" tIns="52139" rIns="104277" bIns="52139">
              <a:spAutoFit/>
            </a:bodyPr>
            <a:lstStyle>
              <a:lvl1pPr defTabSz="1042988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42988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42988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42988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42988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ts val="18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1600" dirty="0">
                  <a:cs typeface="Arial" charset="0"/>
                </a:rPr>
                <a:t>Maladies entraînant systématiquement l’utilisation d’un algorithme : choléra, peste pneumonique, fièvre jaune, fièvres hémorragiques virales (Ebola, Lassa, Marburg), virus du Nil occidental, méningite, autres.</a:t>
              </a:r>
            </a:p>
          </p:txBody>
        </p:sp>
        <p:sp>
          <p:nvSpPr>
            <p:cNvPr id="14352" name="Line 9"/>
            <p:cNvSpPr>
              <a:spLocks noChangeShapeType="1"/>
            </p:cNvSpPr>
            <p:nvPr/>
          </p:nvSpPr>
          <p:spPr bwMode="auto">
            <a:xfrm flipV="1">
              <a:off x="3153" y="1570"/>
              <a:ext cx="1678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</p:grpSp>
      <p:grpSp>
        <p:nvGrpSpPr>
          <p:cNvPr id="323594" name="Group 10"/>
          <p:cNvGrpSpPr>
            <a:grpSpLocks/>
          </p:cNvGrpSpPr>
          <p:nvPr/>
        </p:nvGrpSpPr>
        <p:grpSpPr bwMode="auto">
          <a:xfrm>
            <a:off x="252413" y="3095624"/>
            <a:ext cx="6553200" cy="2168525"/>
            <a:chOff x="159" y="1979"/>
            <a:chExt cx="4128" cy="1366"/>
          </a:xfrm>
        </p:grpSpPr>
        <p:sp>
          <p:nvSpPr>
            <p:cNvPr id="14346" name="Text Box 11"/>
            <p:cNvSpPr txBox="1">
              <a:spLocks noChangeArrowheads="1"/>
            </p:cNvSpPr>
            <p:nvPr/>
          </p:nvSpPr>
          <p:spPr bwMode="auto">
            <a:xfrm>
              <a:off x="159" y="2144"/>
              <a:ext cx="2994" cy="1201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4277" tIns="52139" rIns="104277" bIns="52139">
              <a:spAutoFit/>
            </a:bodyPr>
            <a:lstStyle>
              <a:lvl1pPr defTabSz="1042988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42988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42988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42988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42988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ts val="18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1600" dirty="0">
                  <a:cs typeface="Arial" charset="0"/>
                </a:rPr>
                <a:t>*Q1 : Répercussions graves pour la santé publique ?</a:t>
              </a:r>
            </a:p>
            <a:p>
              <a:pPr eaLnBrk="1" hangingPunct="1">
                <a:lnSpc>
                  <a:spcPts val="18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1600" dirty="0">
                  <a:cs typeface="Arial" charset="0"/>
                </a:rPr>
                <a:t>Q2 : Inhabituel ou inattendu ?</a:t>
              </a:r>
            </a:p>
            <a:p>
              <a:pPr eaLnBrk="1" hangingPunct="1">
                <a:lnSpc>
                  <a:spcPts val="18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1600" dirty="0">
                  <a:cs typeface="Arial" charset="0"/>
                </a:rPr>
                <a:t>Q3 : Risque de propagation internationale ?</a:t>
              </a:r>
            </a:p>
            <a:p>
              <a:pPr eaLnBrk="1" hangingPunct="1">
                <a:lnSpc>
                  <a:spcPts val="18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1600" dirty="0">
                  <a:cs typeface="Arial" charset="0"/>
                </a:rPr>
                <a:t>Q4 : Risque de restrictions des échanges et des déplacements ?</a:t>
              </a:r>
            </a:p>
          </p:txBody>
        </p:sp>
        <p:sp>
          <p:nvSpPr>
            <p:cNvPr id="14347" name="Line 12"/>
            <p:cNvSpPr>
              <a:spLocks noChangeShapeType="1"/>
            </p:cNvSpPr>
            <p:nvPr/>
          </p:nvSpPr>
          <p:spPr bwMode="auto">
            <a:xfrm flipV="1">
              <a:off x="3153" y="1979"/>
              <a:ext cx="1043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14348" name="Line 13"/>
            <p:cNvSpPr>
              <a:spLocks noChangeShapeType="1"/>
            </p:cNvSpPr>
            <p:nvPr/>
          </p:nvSpPr>
          <p:spPr bwMode="auto">
            <a:xfrm flipV="1">
              <a:off x="3153" y="2341"/>
              <a:ext cx="589" cy="1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14349" name="Line 14"/>
            <p:cNvSpPr>
              <a:spLocks noChangeShapeType="1"/>
            </p:cNvSpPr>
            <p:nvPr/>
          </p:nvSpPr>
          <p:spPr bwMode="auto">
            <a:xfrm flipV="1">
              <a:off x="3153" y="2704"/>
              <a:ext cx="861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14350" name="Line 15"/>
            <p:cNvSpPr>
              <a:spLocks noChangeShapeType="1"/>
            </p:cNvSpPr>
            <p:nvPr/>
          </p:nvSpPr>
          <p:spPr bwMode="auto">
            <a:xfrm>
              <a:off x="3153" y="3067"/>
              <a:ext cx="1134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</p:grpSp>
      <p:grpSp>
        <p:nvGrpSpPr>
          <p:cNvPr id="323600" name="Group 16"/>
          <p:cNvGrpSpPr>
            <a:grpSpLocks/>
          </p:cNvGrpSpPr>
          <p:nvPr/>
        </p:nvGrpSpPr>
        <p:grpSpPr bwMode="auto">
          <a:xfrm>
            <a:off x="252413" y="5183175"/>
            <a:ext cx="7559614" cy="820719"/>
            <a:chOff x="159" y="3514"/>
            <a:chExt cx="4749" cy="575"/>
          </a:xfrm>
        </p:grpSpPr>
        <p:sp>
          <p:nvSpPr>
            <p:cNvPr id="14344" name="Text Box 17"/>
            <p:cNvSpPr txBox="1">
              <a:spLocks noChangeArrowheads="1"/>
            </p:cNvSpPr>
            <p:nvPr/>
          </p:nvSpPr>
          <p:spPr bwMode="auto">
            <a:xfrm>
              <a:off x="159" y="3692"/>
              <a:ext cx="2994" cy="39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4277" tIns="52139" rIns="104277" bIns="52139">
              <a:spAutoFit/>
            </a:bodyPr>
            <a:lstStyle>
              <a:lvl1pPr defTabSz="1042988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42988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42988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42988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42988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ts val="1800"/>
                </a:lnSpc>
                <a:spcBef>
                  <a:spcPct val="50000"/>
                </a:spcBef>
                <a:buFontTx/>
                <a:buNone/>
              </a:pPr>
              <a:r>
                <a:rPr lang="fr-FR" altLang="en-US" sz="1600" dirty="0">
                  <a:cs typeface="Arial" charset="0"/>
                </a:rPr>
                <a:t>Informations</a:t>
              </a:r>
              <a:r>
                <a:rPr lang="fr-FR" altLang="en-US" sz="1800" dirty="0">
                  <a:cs typeface="Arial" charset="0"/>
                </a:rPr>
                <a:t> insuffisantes : réévaluation requise.</a:t>
              </a:r>
            </a:p>
          </p:txBody>
        </p:sp>
        <p:sp>
          <p:nvSpPr>
            <p:cNvPr id="14345" name="Line 18"/>
            <p:cNvSpPr>
              <a:spLocks noChangeShapeType="1"/>
            </p:cNvSpPr>
            <p:nvPr/>
          </p:nvSpPr>
          <p:spPr bwMode="auto">
            <a:xfrm flipV="1">
              <a:off x="3153" y="3514"/>
              <a:ext cx="1755" cy="27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256190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err="1">
                <a:solidFill>
                  <a:srgbClr val="002060"/>
                </a:solidFill>
              </a:rPr>
              <a:t>Outils</a:t>
            </a:r>
            <a:r>
              <a:rPr lang="en-GB" dirty="0">
                <a:solidFill>
                  <a:srgbClr val="002060"/>
                </a:solidFill>
              </a:rPr>
              <a:t> de la SIMR </a:t>
            </a:r>
          </a:p>
        </p:txBody>
      </p:sp>
    </p:spTree>
    <p:extLst>
      <p:ext uri="{BB962C8B-B14F-4D97-AF65-F5344CB8AC3E}">
        <p14:creationId xmlns:p14="http://schemas.microsoft.com/office/powerpoint/2010/main" val="421091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17</a:t>
            </a:fld>
            <a:endParaRPr lang="en-CA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024803"/>
              </p:ext>
            </p:extLst>
          </p:nvPr>
        </p:nvGraphicFramePr>
        <p:xfrm>
          <a:off x="971600" y="44624"/>
          <a:ext cx="7128792" cy="6731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9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8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9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6789">
                <a:tc gridSpan="3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Formulaire de déclaration immédiate d’un </a:t>
                      </a:r>
                      <a:r>
                        <a:rPr lang="en-US" sz="1000" dirty="0" err="1">
                          <a:effectLst/>
                        </a:rPr>
                        <a:t>cas</a:t>
                      </a:r>
                      <a:r>
                        <a:rPr lang="en-US" sz="1000" dirty="0">
                          <a:effectLst/>
                        </a:rPr>
                        <a:t> de la SIMR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225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Variables / Questions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Réponses (n° cas)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Pays de </a:t>
                      </a:r>
                      <a:r>
                        <a:rPr lang="en-US" sz="1000" dirty="0" err="1">
                          <a:effectLst/>
                        </a:rPr>
                        <a:t>déclaration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Province/</a:t>
                      </a:r>
                      <a:r>
                        <a:rPr lang="en-US" sz="1000" dirty="0" err="1">
                          <a:effectLst/>
                        </a:rPr>
                        <a:t>Région</a:t>
                      </a:r>
                      <a:r>
                        <a:rPr lang="en-US" sz="1000" dirty="0">
                          <a:effectLst/>
                        </a:rPr>
                        <a:t> de </a:t>
                      </a:r>
                      <a:r>
                        <a:rPr lang="en-US" sz="1000" dirty="0" err="1">
                          <a:effectLst/>
                        </a:rPr>
                        <a:t>déclaration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District de </a:t>
                      </a:r>
                      <a:r>
                        <a:rPr lang="en-US" sz="1000" dirty="0" err="1">
                          <a:effectLst/>
                        </a:rPr>
                        <a:t>déclaration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Site de déclaration (établissement de santé, camp, village...)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Maladie/Évènement (diagnostic) : *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Patient entrant ou sortant ?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 de la visite dans l’établissement de santé (jour/mois/année)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 \___\___\___\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Nom(s) du patient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 de naissance (jour/mois/année)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\___\___\___\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Âge (......  ans/…… mois/…… jours). 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Sexe : M = masculin, F = féminin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Domicile du patient : Ville/Village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Quartier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District du domicile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Zone urbaine/rurale ? (U = urbaine, R = rurale)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797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Adresse, </a:t>
                      </a:r>
                      <a:r>
                        <a:rPr lang="en-US" sz="1000" dirty="0" err="1">
                          <a:effectLst/>
                        </a:rPr>
                        <a:t>téléphone</a:t>
                      </a:r>
                      <a:r>
                        <a:rPr lang="en-US" sz="1000" dirty="0">
                          <a:effectLst/>
                        </a:rPr>
                        <a:t> (portable)... Nom de la mère et du père si possible pour les 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nouveau-</a:t>
                      </a:r>
                      <a:r>
                        <a:rPr lang="en-US" sz="1000" dirty="0" err="1">
                          <a:effectLst/>
                        </a:rPr>
                        <a:t>nés</a:t>
                      </a:r>
                      <a:r>
                        <a:rPr lang="en-US" sz="1000" dirty="0">
                          <a:effectLst/>
                        </a:rPr>
                        <a:t> et les enfants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 d’apparition (jour/mois/année) des premiers symptômes 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 \___\___\___\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0706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Nombre de doses déjà reçues du vaccin contre la maladie déclarée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 de la dernière vaccination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 \___\___\___\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Résultats du laboratoire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Conclusion :  (vivant, mort, </a:t>
                      </a:r>
                      <a:r>
                        <a:rPr lang="en-US" sz="1000" dirty="0" err="1">
                          <a:effectLst/>
                        </a:rPr>
                        <a:t>transféré</a:t>
                      </a:r>
                      <a:r>
                        <a:rPr lang="en-US" sz="1000" dirty="0">
                          <a:effectLst/>
                        </a:rPr>
                        <a:t>, </a:t>
                      </a:r>
                      <a:r>
                        <a:rPr lang="en-US" sz="1000" dirty="0" err="1">
                          <a:effectLst/>
                        </a:rPr>
                        <a:t>perdu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ou</a:t>
                      </a:r>
                      <a:r>
                        <a:rPr lang="en-US" sz="1000" dirty="0">
                          <a:effectLst/>
                        </a:rPr>
                        <a:t> inconnu)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Classification finale : confirmé, probable, compatible, rejeté 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 à laquelle l’établissement de santé a informé le district (jour/mois/année) 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 \___\___\___\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 d’envoi du formulaire au district (jour/mois/année) 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 \___\___\___\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Identifiant</a:t>
                      </a:r>
                      <a:r>
                        <a:rPr lang="en-US" sz="1000" dirty="0">
                          <a:effectLst/>
                        </a:rPr>
                        <a:t> unique de la </a:t>
                      </a:r>
                      <a:r>
                        <a:rPr lang="en-US" sz="1000" dirty="0" err="1">
                          <a:effectLst/>
                        </a:rPr>
                        <a:t>déclaration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898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Personne ayant rempli le formulaire : nom, fonction, signature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8988">
                <a:tc gridSpan="3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11065">
                <a:tc gridSpan="3">
                  <a:txBody>
                    <a:bodyPr/>
                    <a:lstStyle/>
                    <a:p>
                      <a:pPr indent="127635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* </a:t>
                      </a:r>
                      <a:r>
                        <a:rPr lang="en-US" sz="1000" u="sng" dirty="0">
                          <a:effectLst/>
                        </a:rPr>
                        <a:t>Maladie/Évènement</a:t>
                      </a:r>
                      <a:r>
                        <a:rPr lang="en-US" sz="1000" dirty="0">
                          <a:effectLst/>
                        </a:rPr>
                        <a:t> (diagnostic) :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PFA, </a:t>
                      </a:r>
                      <a:r>
                        <a:rPr lang="en-US" sz="1000" dirty="0" err="1">
                          <a:effectLst/>
                        </a:rPr>
                        <a:t>maladie</a:t>
                      </a:r>
                      <a:r>
                        <a:rPr lang="en-US" sz="1000" dirty="0">
                          <a:effectLst/>
                        </a:rPr>
                        <a:t> du </a:t>
                      </a:r>
                      <a:r>
                        <a:rPr lang="en-US" sz="1000" dirty="0" err="1">
                          <a:effectLst/>
                        </a:rPr>
                        <a:t>charbon</a:t>
                      </a:r>
                      <a:r>
                        <a:rPr lang="en-US" sz="1000" dirty="0">
                          <a:effectLst/>
                        </a:rPr>
                        <a:t>, choléra, diarrhée sanglante, </a:t>
                      </a:r>
                      <a:r>
                        <a:rPr lang="en-US" sz="1000" dirty="0" err="1">
                          <a:effectLst/>
                        </a:rPr>
                        <a:t>dracunculose</a:t>
                      </a:r>
                      <a:r>
                        <a:rPr lang="en-US" sz="1000" dirty="0">
                          <a:effectLst/>
                        </a:rPr>
                        <a:t>, tétanos néonatal, rougeole, méningite, fièvre jaune, dengue, chikungunya, fièvre hémorragique virale, peste, fièvre typhoïde, rage, variole, SRAS, IRAS, décès maternelle, grippe due à de nouveaux sous-types, manifestations postvaccinales indésirables (MAPI), tout autre évènement ou maladie d’importance pour la santé publique (spécifier)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81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80528" y="0"/>
            <a:ext cx="9505056" cy="1143000"/>
          </a:xfrm>
        </p:spPr>
        <p:txBody>
          <a:bodyPr>
            <a:normAutofit/>
          </a:bodyPr>
          <a:lstStyle/>
          <a:p>
            <a:r>
              <a:rPr lang="fr-FR" sz="2100" dirty="0">
                <a:solidFill>
                  <a:srgbClr val="002060"/>
                </a:solidFill>
              </a:rPr>
              <a:t>ANNEXE 9J : Fièvre hémorragique virale, formulaire d’investigation de cas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18</a:t>
            </a:fld>
            <a:endParaRPr lang="en-CA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287338" y="909538"/>
            <a:ext cx="8856662" cy="5111750"/>
          </a:xfrm>
        </p:spPr>
        <p:txBody>
          <a:bodyPr>
            <a:noAutofit/>
          </a:bodyPr>
          <a:lstStyle/>
          <a:p>
            <a:r>
              <a:rPr lang="x-none" sz="1050" b="1" dirty="0"/>
              <a:t>ANNEXE 9J	Fièvre hémorragique virale, formulaire d’investigation de cas</a:t>
            </a:r>
            <a:endParaRPr lang="en-GB" sz="1050" b="1" i="1" dirty="0"/>
          </a:p>
          <a:p>
            <a:r>
              <a:rPr lang="en-US" sz="1050" b="1" dirty="0"/>
              <a:t>ID cas</a:t>
            </a:r>
            <a:endParaRPr lang="en-GB" sz="1050" dirty="0"/>
          </a:p>
          <a:p>
            <a:r>
              <a:rPr lang="en-US" sz="1050" dirty="0"/>
              <a:t>Date de réception : ___/___/___</a:t>
            </a:r>
            <a:endParaRPr lang="en-GB" sz="1050" dirty="0"/>
          </a:p>
          <a:p>
            <a:r>
              <a:rPr lang="en-GB" sz="1050" b="1" dirty="0"/>
              <a:t>Pays : </a:t>
            </a:r>
            <a:r>
              <a:rPr lang="x-none" sz="1050" b="1" dirty="0"/>
              <a:t>_____________</a:t>
            </a:r>
            <a:r>
              <a:rPr lang="en-US" sz="1050" dirty="0"/>
              <a:t> </a:t>
            </a:r>
            <a:r>
              <a:rPr lang="en-GB" sz="1050" dirty="0"/>
              <a:t> </a:t>
            </a:r>
            <a:r>
              <a:rPr lang="en-US" sz="1050" dirty="0"/>
              <a:t> </a:t>
            </a:r>
            <a:br>
              <a:rPr lang="en-GB" sz="1050" dirty="0"/>
            </a:br>
            <a:r>
              <a:rPr lang="en-US" sz="1050" b="1" u="sng" dirty="0"/>
              <a:t>Date de detection du cas</a:t>
            </a:r>
            <a:r>
              <a:rPr lang="en-US" sz="1050" dirty="0"/>
              <a:t>	___/___/___</a:t>
            </a:r>
            <a:endParaRPr lang="en-GB" sz="1050" dirty="0"/>
          </a:p>
          <a:p>
            <a:r>
              <a:rPr lang="en-US" sz="1050" dirty="0"/>
              <a:t>Ce cas a été signalé par </a:t>
            </a:r>
            <a:r>
              <a:rPr lang="en-US" sz="1050" i="1" dirty="0"/>
              <a:t>(cocher la bonne réponse et préciser)</a:t>
            </a:r>
            <a:endParaRPr lang="en-GB" sz="1050" dirty="0"/>
          </a:p>
          <a:p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Équipe mobile, # ________________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Centre de soins	_____________________</a:t>
            </a:r>
            <a:endParaRPr lang="en-GB" sz="1050" dirty="0"/>
          </a:p>
          <a:p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Hôpital	__________________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Autre :	_____________________</a:t>
            </a:r>
            <a:endParaRPr lang="en-GB" sz="1050" dirty="0"/>
          </a:p>
          <a:p>
            <a:pPr defTabSz="985838"/>
            <a:r>
              <a:rPr lang="en-US" sz="1050" dirty="0"/>
              <a:t>Formulaire rempli par (prénom et nom)	____________________________________</a:t>
            </a:r>
            <a:endParaRPr lang="en-GB" sz="1050" dirty="0"/>
          </a:p>
          <a:p>
            <a:pPr defTabSz="741363"/>
            <a:r>
              <a:rPr lang="en-US" sz="1050" dirty="0"/>
              <a:t>Informations données par (prénom et nom)	____________________________________</a:t>
            </a:r>
            <a:endParaRPr lang="en-GB" sz="1050" dirty="0"/>
          </a:p>
          <a:p>
            <a:pPr defTabSz="985838"/>
            <a:r>
              <a:rPr lang="en-US" sz="1050" dirty="0"/>
              <a:t>Lien de parenté avec le patient	______________________________</a:t>
            </a:r>
            <a:r>
              <a:rPr lang="x-none" sz="1050" b="1" dirty="0"/>
              <a:t> </a:t>
            </a:r>
            <a:endParaRPr lang="en-GB" sz="1050" b="1" dirty="0"/>
          </a:p>
          <a:p>
            <a:r>
              <a:rPr lang="en-US" sz="1050" b="1" u="sng" dirty="0"/>
              <a:t>Identité du patient </a:t>
            </a:r>
            <a:endParaRPr lang="en-GB" sz="1050" dirty="0"/>
          </a:p>
          <a:p>
            <a:r>
              <a:rPr lang="en-US" sz="1050" dirty="0"/>
              <a:t>Prénom :_____________________	Nom :	__________________________</a:t>
            </a:r>
            <a:endParaRPr lang="en-GB" sz="1050" dirty="0"/>
          </a:p>
          <a:p>
            <a:r>
              <a:rPr lang="en-US" sz="1050" dirty="0"/>
              <a:t>Diminutif</a:t>
            </a:r>
            <a:r>
              <a:rPr lang="en-US" sz="1050" b="1" dirty="0"/>
              <a:t> ____________________</a:t>
            </a:r>
            <a:endParaRPr lang="en-GB" sz="1050" dirty="0"/>
          </a:p>
          <a:p>
            <a:r>
              <a:rPr lang="en-US" sz="1050" dirty="0"/>
              <a:t>Pour les bébés, fils/fille de (nom du père) __________________________________________</a:t>
            </a:r>
            <a:endParaRPr lang="en-GB" sz="1050" dirty="0"/>
          </a:p>
          <a:p>
            <a:r>
              <a:rPr lang="en-US" sz="1050" dirty="0"/>
              <a:t>Date de naissance : ___/___/___ 	Âge (ans)_____	Sexe 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M 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F</a:t>
            </a:r>
            <a:endParaRPr lang="en-GB" sz="1050" dirty="0"/>
          </a:p>
          <a:p>
            <a:r>
              <a:rPr lang="en-US" sz="1050" dirty="0"/>
              <a:t>Adresse de résidence permanente : Chef de famille (prénom et nom) __________________________</a:t>
            </a:r>
            <a:endParaRPr lang="en-GB" sz="1050" dirty="0"/>
          </a:p>
          <a:p>
            <a:r>
              <a:rPr lang="en-US" sz="1050" dirty="0"/>
              <a:t> Village/Banlieue	____________	 Pays _______________ GPS		lat.____________ long. ____________</a:t>
            </a:r>
            <a:endParaRPr lang="en-GB" sz="1050" dirty="0"/>
          </a:p>
          <a:p>
            <a:r>
              <a:rPr lang="en-US" sz="1050" dirty="0"/>
              <a:t>Nationalité : _____________________	Groupe ethnique _____________________</a:t>
            </a:r>
            <a:endParaRPr lang="en-GB" sz="1050" dirty="0"/>
          </a:p>
          <a:p>
            <a:r>
              <a:rPr lang="en-US" sz="1050" dirty="0"/>
              <a:t>Profession du patient </a:t>
            </a:r>
            <a:r>
              <a:rPr lang="en-US" sz="1050" i="1" dirty="0"/>
              <a:t>(cocher la bonne réponse)</a:t>
            </a:r>
            <a:endParaRPr lang="en-GB" sz="1050" dirty="0"/>
          </a:p>
          <a:p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Mineur	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Femme au foyer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Chasseur/Commerçant de viande de gibier	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Enfant</a:t>
            </a:r>
            <a:endParaRPr lang="en-GB" sz="1050" dirty="0"/>
          </a:p>
          <a:p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Écolier/Étudiant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Agriculteur	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Personnel médical, préciser : Nom de l’établissement de santé _________ </a:t>
            </a:r>
            <a:endParaRPr lang="en-GB" sz="1050" dirty="0"/>
          </a:p>
          <a:p>
            <a:r>
              <a:rPr lang="en-US" sz="1050" dirty="0"/>
              <a:t>Service _________________ Qualification ______________</a:t>
            </a:r>
            <a:endParaRPr lang="en-GB" sz="1050" dirty="0"/>
          </a:p>
          <a:p>
            <a:r>
              <a:rPr lang="en-US" sz="1050" dirty="0"/>
              <a:t> 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Autres ______________________</a:t>
            </a:r>
            <a:r>
              <a:rPr lang="x-none" sz="1050" b="1" dirty="0"/>
              <a:t> </a:t>
            </a:r>
            <a:endParaRPr lang="en-GB" sz="1050" b="1" dirty="0"/>
          </a:p>
          <a:p>
            <a:r>
              <a:rPr lang="en-US" sz="1050" b="1" u="sng" dirty="0"/>
              <a:t>État du patient</a:t>
            </a:r>
            <a:endParaRPr lang="en-GB" sz="1050" dirty="0"/>
          </a:p>
          <a:p>
            <a:r>
              <a:rPr lang="en-US" sz="1050" dirty="0"/>
              <a:t>État du patient lors du dépistage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Vivant	</a:t>
            </a:r>
            <a:r>
              <a:rPr lang="en-US" sz="1050" dirty="0">
                <a:sym typeface="Symbol"/>
              </a:rPr>
              <a:t></a:t>
            </a:r>
            <a:r>
              <a:rPr lang="en-US" sz="1050" dirty="0"/>
              <a:t> Mort	En cas de mort, préciser la date du décès : ___/___/___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40138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002060"/>
                </a:solidFill>
              </a:rPr>
              <a:t>Conclusions et produits de la SIMR </a:t>
            </a:r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24000"/>
            <a:ext cx="3349625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6564" name="Group 1"/>
          <p:cNvGrpSpPr>
            <a:grpSpLocks/>
          </p:cNvGrpSpPr>
          <p:nvPr/>
        </p:nvGrpSpPr>
        <p:grpSpPr bwMode="auto">
          <a:xfrm>
            <a:off x="6781800" y="1952600"/>
            <a:ext cx="2057400" cy="2809875"/>
            <a:chOff x="5486400" y="1154113"/>
            <a:chExt cx="3657600" cy="50927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28052">
              <a:off x="6138334" y="1154113"/>
              <a:ext cx="2647244" cy="37576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86400" y="2638765"/>
              <a:ext cx="2356556" cy="30671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31378" y="3125018"/>
              <a:ext cx="2212622" cy="31217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656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0338"/>
            <a:ext cx="1560513" cy="359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7" name="Picture 9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798006" y="3680126"/>
            <a:ext cx="1438657" cy="280987"/>
          </a:xfrm>
          <a:prstGeom prst="rect">
            <a:avLst/>
          </a:prstGeom>
          <a:solidFill>
            <a:srgbClr val="FFFF00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</p:pic>
      <p:sp>
        <p:nvSpPr>
          <p:cNvPr id="66568" name="TextBox 3"/>
          <p:cNvSpPr txBox="1">
            <a:spLocks noChangeArrowheads="1"/>
          </p:cNvSpPr>
          <p:nvPr/>
        </p:nvSpPr>
        <p:spPr bwMode="auto">
          <a:xfrm>
            <a:off x="2819400" y="4162400"/>
            <a:ext cx="3124200" cy="2619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fr-FR" sz="1100" b="1" dirty="0"/>
              <a:t>Base de données de la SIMR pour le suivi des ESP</a:t>
            </a:r>
            <a:endParaRPr lang="en-US" sz="1100" b="1" dirty="0"/>
          </a:p>
        </p:txBody>
      </p:sp>
      <p:sp>
        <p:nvSpPr>
          <p:cNvPr id="5" name="Right Arrow 4"/>
          <p:cNvSpPr/>
          <p:nvPr/>
        </p:nvSpPr>
        <p:spPr>
          <a:xfrm>
            <a:off x="1828800" y="4046513"/>
            <a:ext cx="838200" cy="2428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05" y="0"/>
            <a:ext cx="8229600" cy="9623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Vue d’ensemble</a:t>
            </a:r>
          </a:p>
        </p:txBody>
      </p:sp>
      <p:grpSp>
        <p:nvGrpSpPr>
          <p:cNvPr id="28" name="Group 10"/>
          <p:cNvGrpSpPr/>
          <p:nvPr/>
        </p:nvGrpSpPr>
        <p:grpSpPr>
          <a:xfrm>
            <a:off x="488403" y="1033303"/>
            <a:ext cx="8077200" cy="817567"/>
            <a:chOff x="1441516" y="1884457"/>
            <a:chExt cx="5867400" cy="685800"/>
          </a:xfrm>
          <a:solidFill>
            <a:schemeClr val="accent1">
              <a:lumMod val="50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Rounded Rectangle 29"/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Group 11"/>
          <p:cNvGrpSpPr/>
          <p:nvPr/>
        </p:nvGrpSpPr>
        <p:grpSpPr>
          <a:xfrm>
            <a:off x="480649" y="2022411"/>
            <a:ext cx="8077200" cy="820957"/>
            <a:chOff x="1441516" y="1884457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32" name="Rounded Rectangle 31"/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Rounded Rectangle 32"/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34"/>
          <p:cNvSpPr/>
          <p:nvPr/>
        </p:nvSpPr>
        <p:spPr>
          <a:xfrm>
            <a:off x="511423" y="2944982"/>
            <a:ext cx="8077196" cy="741239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7" name="Group 14"/>
          <p:cNvGrpSpPr/>
          <p:nvPr/>
        </p:nvGrpSpPr>
        <p:grpSpPr>
          <a:xfrm>
            <a:off x="513505" y="3763590"/>
            <a:ext cx="8077200" cy="741239"/>
            <a:chOff x="1441516" y="1884457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38" name="Rounded Rectangle 37"/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ounded Rectangle 38"/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14"/>
          <p:cNvGrpSpPr/>
          <p:nvPr/>
        </p:nvGrpSpPr>
        <p:grpSpPr>
          <a:xfrm>
            <a:off x="545126" y="4575247"/>
            <a:ext cx="8077200" cy="741239"/>
            <a:chOff x="1427367" y="1949608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41" name="Rounded Rectangle 40"/>
            <p:cNvSpPr/>
            <p:nvPr/>
          </p:nvSpPr>
          <p:spPr>
            <a:xfrm>
              <a:off x="1427367" y="1949608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Rounded Rectangle 41"/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4280" name="TextBox 42"/>
          <p:cNvSpPr txBox="1">
            <a:spLocks noChangeArrowheads="1"/>
          </p:cNvSpPr>
          <p:nvPr/>
        </p:nvSpPr>
        <p:spPr bwMode="auto">
          <a:xfrm>
            <a:off x="1403648" y="1211263"/>
            <a:ext cx="7487344" cy="40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ts val="2400"/>
              </a:lnSpc>
            </a:pPr>
            <a:r>
              <a:rPr lang="en-US" sz="2200" b="1" dirty="0">
                <a:solidFill>
                  <a:schemeClr val="bg1"/>
                </a:solidFill>
              </a:rPr>
              <a:t>1. Évènements de santé publique dans la région africaine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403648" y="4708525"/>
            <a:ext cx="6096000" cy="43087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bg1"/>
                </a:solidFill>
              </a:rPr>
              <a:t>5. Enquête SIMR et outils de déclaration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403648" y="3084768"/>
            <a:ext cx="30060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3. Portée et </a:t>
            </a:r>
            <a:r>
              <a:rPr lang="en-US" sz="2200" b="1" dirty="0" err="1">
                <a:solidFill>
                  <a:schemeClr val="bg1"/>
                </a:solidFill>
              </a:rPr>
              <a:t>visée</a:t>
            </a:r>
            <a:r>
              <a:rPr lang="en-US" sz="2200" b="1" dirty="0">
                <a:solidFill>
                  <a:schemeClr val="bg1"/>
                </a:solidFill>
              </a:rPr>
              <a:t> du RSI</a:t>
            </a:r>
          </a:p>
        </p:txBody>
      </p:sp>
      <p:sp>
        <p:nvSpPr>
          <p:cNvPr id="5" name="Rectangle 4"/>
          <p:cNvSpPr/>
          <p:nvPr/>
        </p:nvSpPr>
        <p:spPr>
          <a:xfrm>
            <a:off x="1403648" y="2242133"/>
            <a:ext cx="39941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2. Objectifs et stratégie de SIMR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403648" y="3903376"/>
            <a:ext cx="37436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4. </a:t>
            </a:r>
            <a:r>
              <a:rPr lang="en-US" sz="2200" b="1" dirty="0" err="1">
                <a:solidFill>
                  <a:schemeClr val="bg1"/>
                </a:solidFill>
              </a:rPr>
              <a:t>Outil</a:t>
            </a:r>
            <a:r>
              <a:rPr lang="en-US" sz="2200" b="1" dirty="0">
                <a:solidFill>
                  <a:schemeClr val="bg1"/>
                </a:solidFill>
              </a:rPr>
              <a:t> </a:t>
            </a:r>
            <a:r>
              <a:rPr lang="en-US" sz="2200" b="1" dirty="0" err="1">
                <a:solidFill>
                  <a:schemeClr val="bg1"/>
                </a:solidFill>
              </a:rPr>
              <a:t>décisionnel</a:t>
            </a:r>
            <a:r>
              <a:rPr lang="en-US" sz="22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696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002060"/>
                </a:solidFill>
              </a:rPr>
              <a:t>Liens et </a:t>
            </a:r>
            <a:r>
              <a:rPr lang="en-US" sz="3200" dirty="0" err="1">
                <a:solidFill>
                  <a:srgbClr val="002060"/>
                </a:solidFill>
              </a:rPr>
              <a:t>références</a:t>
            </a:r>
            <a:r>
              <a:rPr lang="en-US" sz="3200" dirty="0">
                <a:solidFill>
                  <a:srgbClr val="002060"/>
                </a:solidFill>
              </a:rPr>
              <a:t> des </a:t>
            </a:r>
            <a:r>
              <a:rPr lang="en-US" sz="3200" dirty="0" err="1">
                <a:solidFill>
                  <a:srgbClr val="002060"/>
                </a:solidFill>
              </a:rPr>
              <a:t>outils</a:t>
            </a:r>
            <a:r>
              <a:rPr lang="en-US" sz="3200" dirty="0">
                <a:solidFill>
                  <a:srgbClr val="002060"/>
                </a:solidFill>
              </a:rPr>
              <a:t> de la SIMR 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7678E6-ED70-441B-9CEE-E12E96C4D59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9592" y="1143000"/>
            <a:ext cx="8172400" cy="4806950"/>
          </a:xfrm>
        </p:spPr>
        <p:txBody>
          <a:bodyPr/>
          <a:lstStyle/>
          <a:p>
            <a:pPr marL="457119" lvl="1" indent="0">
              <a:buNone/>
            </a:pPr>
            <a:endParaRPr lang="en-GB" sz="1400" u="sng" dirty="0"/>
          </a:p>
          <a:p>
            <a:pPr marL="457119" lvl="1" indent="0">
              <a:buNone/>
            </a:pPr>
            <a:endParaRPr lang="en-GB" sz="1400" u="sng" dirty="0"/>
          </a:p>
          <a:p>
            <a:pPr marL="457119" lvl="1" indent="0">
              <a:buNone/>
            </a:pPr>
            <a:endParaRPr lang="en-GB" sz="1400" u="sng" dirty="0"/>
          </a:p>
          <a:p>
            <a:pPr marL="457119" lvl="1" indent="0">
              <a:buNone/>
            </a:pPr>
            <a:endParaRPr lang="en-GB" sz="1400" u="sng" dirty="0"/>
          </a:p>
          <a:p>
            <a:pPr marL="457119" lvl="1" indent="0">
              <a:buNone/>
            </a:pPr>
            <a:endParaRPr lang="en-GB" sz="1400" u="sng" dirty="0"/>
          </a:p>
          <a:p>
            <a:pPr marL="0" indent="0">
              <a:buNone/>
            </a:pPr>
            <a:r>
              <a:rPr lang="en-GB" sz="2200" dirty="0"/>
              <a:t>Directives techniques et modules </a:t>
            </a:r>
            <a:r>
              <a:rPr lang="en-GB" sz="2200" dirty="0" err="1"/>
              <a:t>d’entraînement</a:t>
            </a:r>
            <a:r>
              <a:rPr lang="en-GB" sz="2200" dirty="0"/>
              <a:t> de </a:t>
            </a:r>
            <a:r>
              <a:rPr lang="en-GB" sz="2200" dirty="0" err="1"/>
              <a:t>l’SIMR</a:t>
            </a:r>
            <a:r>
              <a:rPr lang="en-GB" sz="2200" dirty="0"/>
              <a:t> </a:t>
            </a:r>
            <a:r>
              <a:rPr lang="en-GB" sz="1400" dirty="0">
                <a:hlinkClick r:id="rId2"/>
              </a:rPr>
              <a:t>http://www.afro.who.int/en/clusters-a-programmes/dpc/integrated-disease-surveillance.html</a:t>
            </a:r>
            <a:endParaRPr lang="en-GB" sz="1400" dirty="0"/>
          </a:p>
          <a:p>
            <a:pPr marL="457119" lvl="1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5803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Merci</a:t>
            </a:r>
            <a:r>
              <a:rPr lang="fr-FR" sz="6000" b="1" i="1" dirty="0">
                <a:solidFill>
                  <a:srgbClr val="002060"/>
                </a:solidFill>
              </a:rPr>
              <a:t> </a:t>
            </a:r>
            <a:r>
              <a:rPr lang="fr-FR" sz="6000" b="1" i="1" dirty="0" err="1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6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16133"/>
            <a:ext cx="6336704" cy="585986"/>
          </a:xfrm>
        </p:spPr>
        <p:txBody>
          <a:bodyPr/>
          <a:lstStyle/>
          <a:p>
            <a:r>
              <a:rPr lang="en-GB" sz="2200" dirty="0">
                <a:solidFill>
                  <a:srgbClr val="002060"/>
                </a:solidFill>
              </a:rPr>
              <a:t>Sécurité sanitaire mondiale et nationale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210423"/>
              </p:ext>
            </p:extLst>
          </p:nvPr>
        </p:nvGraphicFramePr>
        <p:xfrm>
          <a:off x="395536" y="764704"/>
          <a:ext cx="821925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702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368152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2060"/>
                </a:solidFill>
              </a:rPr>
              <a:t>Évènements de santé publique dans la </a:t>
            </a:r>
            <a:r>
              <a:rPr lang="en-GB" dirty="0" err="1">
                <a:solidFill>
                  <a:srgbClr val="002060"/>
                </a:solidFill>
              </a:rPr>
              <a:t>région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africaine</a:t>
            </a:r>
            <a:r>
              <a:rPr lang="en-GB" dirty="0">
                <a:solidFill>
                  <a:srgbClr val="002060"/>
                </a:solidFill>
              </a:rPr>
              <a:t> ?   </a:t>
            </a:r>
          </a:p>
        </p:txBody>
      </p:sp>
    </p:spTree>
    <p:extLst>
      <p:ext uri="{BB962C8B-B14F-4D97-AF65-F5344CB8AC3E}">
        <p14:creationId xmlns:p14="http://schemas.microsoft.com/office/powerpoint/2010/main" val="188861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/>
          </a:bodyPr>
          <a:lstStyle/>
          <a:p>
            <a:r>
              <a:rPr lang="fr-CH" sz="2200" dirty="0">
                <a:solidFill>
                  <a:srgbClr val="002060"/>
                </a:solidFill>
              </a:rPr>
              <a:t>Répartition des évènements de santé publique, janv. 2014 - août 2015 </a:t>
            </a:r>
            <a:endParaRPr lang="en-GB" sz="22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5</a:t>
            </a:fld>
            <a:endParaRPr lang="en-C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6513" y="980728"/>
            <a:ext cx="5870395" cy="504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nut 2"/>
          <p:cNvSpPr/>
          <p:nvPr/>
        </p:nvSpPr>
        <p:spPr>
          <a:xfrm>
            <a:off x="2843808" y="2132856"/>
            <a:ext cx="1080120" cy="936104"/>
          </a:xfrm>
          <a:prstGeom prst="donut">
            <a:avLst>
              <a:gd name="adj" fmla="val 75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81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143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SIMR ? </a:t>
            </a:r>
          </a:p>
        </p:txBody>
      </p:sp>
    </p:spTree>
    <p:extLst>
      <p:ext uri="{BB962C8B-B14F-4D97-AF65-F5344CB8AC3E}">
        <p14:creationId xmlns:p14="http://schemas.microsoft.com/office/powerpoint/2010/main" val="423439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pPr eaLnBrk="1" hangingPunct="1"/>
            <a:r>
              <a:rPr lang="en-US" sz="3200" b="1" dirty="0">
                <a:solidFill>
                  <a:srgbClr val="002060"/>
                </a:solidFill>
              </a:rPr>
              <a:t>Objectifs de la stratégie SIMR</a:t>
            </a:r>
            <a:endParaRPr lang="fr-FR" sz="3200" b="1" dirty="0">
              <a:solidFill>
                <a:srgbClr val="002060"/>
              </a:solidFill>
            </a:endParaRPr>
          </a:p>
        </p:txBody>
      </p:sp>
      <p:sp>
        <p:nvSpPr>
          <p:cNvPr id="56323" name="Content Placeholder 5"/>
          <p:cNvSpPr>
            <a:spLocks noGrp="1"/>
          </p:cNvSpPr>
          <p:nvPr>
            <p:ph idx="1"/>
          </p:nvPr>
        </p:nvSpPr>
        <p:spPr>
          <a:xfrm>
            <a:off x="395536" y="1196752"/>
            <a:ext cx="5410944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Arial" charset="0"/>
                <a:cs typeface="Arial" charset="0"/>
              </a:rPr>
              <a:t>Intégrer des systèmes verticaux de surveillance des maladies pour une utilisation </a:t>
            </a:r>
            <a:r>
              <a:rPr lang="en-GB" dirty="0">
                <a:solidFill>
                  <a:srgbClr val="FF0000"/>
                </a:solidFill>
                <a:latin typeface="Arial" charset="0"/>
                <a:cs typeface="Arial" charset="0"/>
              </a:rPr>
              <a:t>efficace et efficiente</a:t>
            </a:r>
            <a:r>
              <a:rPr lang="en-GB" dirty="0">
                <a:latin typeface="Arial" charset="0"/>
                <a:cs typeface="Arial" charset="0"/>
              </a:rPr>
              <a:t> des ressources </a:t>
            </a:r>
          </a:p>
          <a:p>
            <a:pPr eaLnBrk="1" hangingPunct="1">
              <a:buFont typeface="Wingdings" pitchFamily="2" charset="2"/>
              <a:buChar char="q"/>
            </a:pPr>
            <a:endParaRPr lang="en-US" sz="1600" dirty="0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Char char="q"/>
            </a:pPr>
            <a:r>
              <a:rPr lang="en-GB" dirty="0">
                <a:latin typeface="Arial" charset="0"/>
                <a:cs typeface="Arial" charset="0"/>
              </a:rPr>
              <a:t>Améliorer le flux et l’utilisation de l’information permettant de détecter et de </a:t>
            </a:r>
            <a:r>
              <a:rPr lang="en-GB" dirty="0">
                <a:solidFill>
                  <a:srgbClr val="FF0000"/>
                </a:solidFill>
                <a:latin typeface="Arial" charset="0"/>
                <a:cs typeface="Arial" charset="0"/>
              </a:rPr>
              <a:t>réagir</a:t>
            </a:r>
            <a:r>
              <a:rPr lang="en-GB" dirty="0">
                <a:latin typeface="Arial" charset="0"/>
                <a:cs typeface="Arial" charset="0"/>
              </a:rPr>
              <a:t> aux menaces de santé publique </a:t>
            </a:r>
          </a:p>
          <a:p>
            <a:pPr eaLnBrk="1" hangingPunct="1">
              <a:buFont typeface="Wingdings" pitchFamily="2" charset="2"/>
              <a:buChar char="q"/>
            </a:pPr>
            <a:endParaRPr lang="en-US" sz="1800" dirty="0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Char char="q"/>
            </a:pPr>
            <a:r>
              <a:rPr lang="en-GB" dirty="0">
                <a:latin typeface="Arial" charset="0"/>
                <a:cs typeface="Arial" charset="0"/>
              </a:rPr>
              <a:t>Améliorer la capacité nationale à </a:t>
            </a:r>
            <a:r>
              <a:rPr lang="en-GB" dirty="0">
                <a:solidFill>
                  <a:srgbClr val="FF0000"/>
                </a:solidFill>
                <a:latin typeface="Arial" charset="0"/>
                <a:cs typeface="Arial" charset="0"/>
              </a:rPr>
              <a:t>détecter précocement et réagir rapidement</a:t>
            </a:r>
            <a:r>
              <a:rPr lang="en-GB" dirty="0">
                <a:latin typeface="Arial" charset="0"/>
                <a:cs typeface="Arial" charset="0"/>
              </a:rPr>
              <a:t> aux évènements de santé publique prioritaires </a:t>
            </a:r>
          </a:p>
          <a:p>
            <a:pPr eaLnBrk="1" hangingPunct="1">
              <a:buFont typeface="Wingdings" pitchFamily="2" charset="2"/>
              <a:buChar char="q"/>
            </a:pPr>
            <a:endParaRPr lang="en-US" sz="1800" dirty="0"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AC1B7CE-D269-4E7C-95F5-711F65A6D60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8144" y="1427163"/>
            <a:ext cx="2998787" cy="3514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46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8"/>
          <p:cNvSpPr txBox="1">
            <a:spLocks noChangeArrowheads="1"/>
          </p:cNvSpPr>
          <p:nvPr/>
        </p:nvSpPr>
        <p:spPr bwMode="auto">
          <a:xfrm>
            <a:off x="7380288" y="6092824"/>
            <a:ext cx="1728787" cy="34200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ts val="1100"/>
              </a:lnSpc>
              <a:spcAft>
                <a:spcPts val="1000"/>
              </a:spcAft>
            </a:pPr>
            <a:r>
              <a:rPr lang="en-GB" altLang="en-US" sz="900" b="1" dirty="0">
                <a:latin typeface="Calibri" pitchFamily="34" charset="0"/>
              </a:rPr>
              <a:t>Outils </a:t>
            </a:r>
            <a:r>
              <a:rPr lang="en-GB" altLang="en-US" sz="900" b="1" dirty="0" err="1">
                <a:latin typeface="Calibri" pitchFamily="34" charset="0"/>
              </a:rPr>
              <a:t>d’e</a:t>
            </a:r>
            <a:r>
              <a:rPr lang="en-GB" altLang="en-US" sz="900" b="1" dirty="0">
                <a:latin typeface="Calibri" pitchFamily="34" charset="0"/>
              </a:rPr>
              <a:t>-surveillance de la SIMR</a:t>
            </a:r>
            <a:endParaRPr lang="en-US" altLang="en-US" sz="900" b="1" dirty="0">
              <a:latin typeface="Calibri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29387298"/>
              </p:ext>
            </p:extLst>
          </p:nvPr>
        </p:nvGraphicFramePr>
        <p:xfrm>
          <a:off x="395536" y="516771"/>
          <a:ext cx="8281490" cy="5858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57200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7" name="Rectangle 7"/>
          <p:cNvSpPr>
            <a:spLocks noChangeArrowheads="1"/>
          </p:cNvSpPr>
          <p:nvPr/>
        </p:nvSpPr>
        <p:spPr bwMode="auto">
          <a:xfrm>
            <a:off x="395536" y="-41031"/>
            <a:ext cx="85693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GB" altLang="en-US" sz="3600" b="1" dirty="0">
                <a:solidFill>
                  <a:srgbClr val="365F91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Stratégie SIMR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700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4000" dirty="0">
                <a:solidFill>
                  <a:srgbClr val="002060"/>
                </a:solidFill>
              </a:rPr>
              <a:t>Stratégies de mise en œuvre de SIMR</a:t>
            </a:r>
            <a:endParaRPr lang="en-GB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5338936" cy="4525963"/>
          </a:xfrm>
        </p:spPr>
        <p:txBody>
          <a:bodyPr>
            <a:normAutofit/>
          </a:bodyPr>
          <a:lstStyle/>
          <a:p>
            <a:pPr>
              <a:lnSpc>
                <a:spcPts val="3400"/>
              </a:lnSpc>
              <a:buFont typeface="Wingdings" pitchFamily="2" charset="2"/>
              <a:buChar char="§"/>
            </a:pPr>
            <a:r>
              <a:rPr lang="en-GB" sz="3000" dirty="0">
                <a:solidFill>
                  <a:schemeClr val="tx2">
                    <a:lumMod val="50000"/>
                  </a:schemeClr>
                </a:solidFill>
              </a:rPr>
              <a:t>Modules de SIMR pour la formation des équipes sanitaires de district </a:t>
            </a:r>
          </a:p>
          <a:p>
            <a:pPr>
              <a:lnSpc>
                <a:spcPts val="3400"/>
              </a:lnSpc>
              <a:buFont typeface="Wingdings" pitchFamily="2" charset="2"/>
              <a:buChar char="§"/>
            </a:pPr>
            <a:r>
              <a:rPr lang="en-GB" sz="3000" dirty="0">
                <a:solidFill>
                  <a:schemeClr val="tx2">
                    <a:lumMod val="50000"/>
                  </a:schemeClr>
                </a:solidFill>
              </a:rPr>
              <a:t>Cours d’apprentissage en ligne de SIMR</a:t>
            </a:r>
          </a:p>
          <a:p>
            <a:pPr>
              <a:lnSpc>
                <a:spcPts val="3400"/>
              </a:lnSpc>
              <a:buFont typeface="Wingdings" pitchFamily="2" charset="2"/>
              <a:buChar char="§"/>
            </a:pPr>
            <a:r>
              <a:rPr lang="en-GB" sz="3000" dirty="0">
                <a:solidFill>
                  <a:schemeClr val="tx2">
                    <a:lumMod val="50000"/>
                  </a:schemeClr>
                </a:solidFill>
              </a:rPr>
              <a:t>La SIMR dans les instituts de formation de pré-service</a:t>
            </a:r>
          </a:p>
          <a:p>
            <a:pPr>
              <a:lnSpc>
                <a:spcPts val="3400"/>
              </a:lnSpc>
              <a:buFont typeface="Wingdings" pitchFamily="2" charset="2"/>
              <a:buChar char="§"/>
            </a:pPr>
            <a:r>
              <a:rPr lang="en-GB" sz="3000" dirty="0">
                <a:solidFill>
                  <a:schemeClr val="tx2">
                    <a:lumMod val="50000"/>
                  </a:schemeClr>
                </a:solidFill>
              </a:rPr>
              <a:t>Formation communautaire à la surveillance</a:t>
            </a:r>
          </a:p>
          <a:p>
            <a:pPr>
              <a:lnSpc>
                <a:spcPts val="3400"/>
              </a:lnSpc>
            </a:pPr>
            <a:endParaRPr lang="en-GB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ts val="3400"/>
              </a:lnSpc>
            </a:pPr>
            <a:endParaRPr lang="en-GB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ts val="3400"/>
              </a:lnSpc>
            </a:pPr>
            <a:endParaRPr lang="en-GB" dirty="0"/>
          </a:p>
        </p:txBody>
      </p:sp>
      <p:pic>
        <p:nvPicPr>
          <p:cNvPr id="6" name="Content Placeholder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363" y="1268760"/>
            <a:ext cx="1511300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wyu9\Pictures\Cover pa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852935"/>
            <a:ext cx="1626993" cy="135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287" y="4356721"/>
            <a:ext cx="1512168" cy="168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60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AC3B8AD4-44C4-4220-B4FC-4200F478CF1B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197040D4-4979-4EEF-A39D-5603DE7E51DD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ED040396-162D-4262-9928-C04DB87397FD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3932EC13-4EC4-4EAC-84C2-6215238A9288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AF7A50B9-6017-46B5-935F-11F67B1284B0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CFE97B56-01A0-48FF-9D45-610A30A44F5F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96AAED98-D5BD-437B-B7E2-D0A11D16EF32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8619CC94-ACF6-4AA0-9037-8B4867DDD84E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A2059D3F-1C52-4ED3-8BBE-434FCDE40680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FB706ED6-AC3A-4F4B-A150-12A85D11B82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26C7878C-D340-4F56-9EF3-CEA910C2F704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513B8C4C-2F1C-44A9-B466-F2DA330C2925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2312087B-0D48-479D-AB39-5FB9C32F89A6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E3EC5260-4CA8-4EC0-B4D8-2AF9834D8E48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DE3C2B9D-A50F-4664-ACC0-081D1A14E295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94A96E05-E562-480B-8BCB-393738B6BBA8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01EB4516-B149-4E85-9B09-522416308C44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2779</TotalTime>
  <Words>924</Words>
  <Application>Microsoft Office PowerPoint</Application>
  <PresentationFormat>On-screen Show (4:3)</PresentationFormat>
  <Paragraphs>248</Paragraphs>
  <Slides>22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SimSun</vt:lpstr>
      <vt:lpstr>Arial</vt:lpstr>
      <vt:lpstr>Arial Narrow</vt:lpstr>
      <vt:lpstr>Calibri</vt:lpstr>
      <vt:lpstr>Cambria</vt:lpstr>
      <vt:lpstr>Symbol</vt:lpstr>
      <vt:lpstr>Times New Roman</vt:lpstr>
      <vt:lpstr>Wingdings</vt:lpstr>
      <vt:lpstr>Office Theme</vt:lpstr>
      <vt:lpstr>RC 59 Template EN</vt:lpstr>
      <vt:lpstr>  A.1 Sécurité sanitaire, stratégie de Surveillance Intégrée de la Maladie et Riposte (SIMR) et cadre du Règlement Sanitaire International (RSI)  </vt:lpstr>
      <vt:lpstr>Vue d’ensemble</vt:lpstr>
      <vt:lpstr>Sécurité sanitaire mondiale et nationale</vt:lpstr>
      <vt:lpstr>Évènements de santé publique dans la région africaine ?   </vt:lpstr>
      <vt:lpstr>Répartition des évènements de santé publique, janv. 2014 - août 2015 </vt:lpstr>
      <vt:lpstr>SIMR ? </vt:lpstr>
      <vt:lpstr>Objectifs de la stratégie SIMR</vt:lpstr>
      <vt:lpstr>PowerPoint Presentation</vt:lpstr>
      <vt:lpstr>Stratégies de mise en œuvre de SIMR</vt:lpstr>
      <vt:lpstr>RSI ? </vt:lpstr>
      <vt:lpstr>Étendue et visée du RSI 2005</vt:lpstr>
      <vt:lpstr>Capacités fondamentales du RSI</vt:lpstr>
      <vt:lpstr>Dans la région OMS d’Afrique, la mise en œuvre s’effectuera dans le cadre de la SIMR (annexe 1A)</vt:lpstr>
      <vt:lpstr>Outil décisionnel (Annexe 2) du RSI</vt:lpstr>
      <vt:lpstr>Outil décisionnel (Annexe 2)</vt:lpstr>
      <vt:lpstr>Outils de la SIMR </vt:lpstr>
      <vt:lpstr>PowerPoint Presentation</vt:lpstr>
      <vt:lpstr>ANNEXE 9J : Fièvre hémorragique virale, formulaire d’investigation de cas</vt:lpstr>
      <vt:lpstr>Conclusions et produits de la SIMR </vt:lpstr>
      <vt:lpstr>Liens et références des outils de la SIMR </vt:lpstr>
      <vt:lpstr>Clause de non-responsabilité</vt:lpstr>
      <vt:lpstr>Merci !</vt:lpstr>
    </vt:vector>
  </TitlesOfParts>
  <Company>afro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Minkoulou, Etienne Magloire</dc:creator>
  <cp:lastModifiedBy>GOMEZ, Paula</cp:lastModifiedBy>
  <cp:revision>174</cp:revision>
  <dcterms:created xsi:type="dcterms:W3CDTF">2015-06-30T16:55:55Z</dcterms:created>
  <dcterms:modified xsi:type="dcterms:W3CDTF">2018-06-13T13:04:48Z</dcterms:modified>
</cp:coreProperties>
</file>